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3" r:id="rId4"/>
    <p:sldMasterId id="2147483931" r:id="rId5"/>
    <p:sldMasterId id="2147483952" r:id="rId6"/>
    <p:sldMasterId id="2147483958" r:id="rId7"/>
    <p:sldMasterId id="2147483974" r:id="rId8"/>
    <p:sldMasterId id="2147483984" r:id="rId9"/>
  </p:sldMasterIdLst>
  <p:notesMasterIdLst>
    <p:notesMasterId r:id="rId61"/>
  </p:notesMasterIdLst>
  <p:handoutMasterIdLst>
    <p:handoutMasterId r:id="rId62"/>
  </p:handoutMasterIdLst>
  <p:sldIdLst>
    <p:sldId id="395" r:id="rId10"/>
    <p:sldId id="257" r:id="rId11"/>
    <p:sldId id="406" r:id="rId12"/>
    <p:sldId id="402" r:id="rId13"/>
    <p:sldId id="351" r:id="rId14"/>
    <p:sldId id="367" r:id="rId15"/>
    <p:sldId id="364" r:id="rId16"/>
    <p:sldId id="405" r:id="rId17"/>
    <p:sldId id="404" r:id="rId18"/>
    <p:sldId id="360" r:id="rId19"/>
    <p:sldId id="343" r:id="rId20"/>
    <p:sldId id="344" r:id="rId21"/>
    <p:sldId id="302" r:id="rId22"/>
    <p:sldId id="348" r:id="rId23"/>
    <p:sldId id="361" r:id="rId24"/>
    <p:sldId id="370" r:id="rId25"/>
    <p:sldId id="341" r:id="rId26"/>
    <p:sldId id="359" r:id="rId27"/>
    <p:sldId id="340" r:id="rId28"/>
    <p:sldId id="329" r:id="rId29"/>
    <p:sldId id="317" r:id="rId30"/>
    <p:sldId id="354" r:id="rId31"/>
    <p:sldId id="372" r:id="rId32"/>
    <p:sldId id="355" r:id="rId33"/>
    <p:sldId id="330" r:id="rId34"/>
    <p:sldId id="342" r:id="rId35"/>
    <p:sldId id="356" r:id="rId36"/>
    <p:sldId id="301" r:id="rId37"/>
    <p:sldId id="306" r:id="rId38"/>
    <p:sldId id="307" r:id="rId39"/>
    <p:sldId id="308" r:id="rId40"/>
    <p:sldId id="309" r:id="rId41"/>
    <p:sldId id="326" r:id="rId42"/>
    <p:sldId id="393" r:id="rId43"/>
    <p:sldId id="353" r:id="rId44"/>
    <p:sldId id="305" r:id="rId45"/>
    <p:sldId id="347" r:id="rId46"/>
    <p:sldId id="331" r:id="rId47"/>
    <p:sldId id="310" r:id="rId48"/>
    <p:sldId id="363" r:id="rId49"/>
    <p:sldId id="332" r:id="rId50"/>
    <p:sldId id="362" r:id="rId51"/>
    <p:sldId id="394" r:id="rId52"/>
    <p:sldId id="371" r:id="rId53"/>
    <p:sldId id="358" r:id="rId54"/>
    <p:sldId id="368" r:id="rId55"/>
    <p:sldId id="357" r:id="rId56"/>
    <p:sldId id="366" r:id="rId57"/>
    <p:sldId id="289" r:id="rId58"/>
    <p:sldId id="286" r:id="rId59"/>
    <p:sldId id="285" r:id="rId60"/>
  </p:sldIdLst>
  <p:sldSz cx="12192000" cy="6858000"/>
  <p:notesSz cx="6858000" cy="9144000"/>
  <p:defaultTextStyle>
    <a:defPPr>
      <a:defRPr lang="fi-FI"/>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898989"/>
    <a:srgbClr val="928B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EA174-85CB-4F53-BC6C-9F04678237FB}" v="137" dt="2024-11-05T07:21:27.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4" autoAdjust="0"/>
    <p:restoredTop sz="83650" autoAdjust="0"/>
  </p:normalViewPr>
  <p:slideViewPr>
    <p:cSldViewPr>
      <p:cViewPr varScale="1">
        <p:scale>
          <a:sx n="114" d="100"/>
          <a:sy n="114" d="100"/>
        </p:scale>
        <p:origin x="138" y="582"/>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notesViewPr>
    <p:cSldViewPr>
      <p:cViewPr varScale="1">
        <p:scale>
          <a:sx n="123" d="100"/>
          <a:sy n="123" d="100"/>
        </p:scale>
        <p:origin x="761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itala Raine" userId="22d04780-4552-4511-9625-86defc58b465" providerId="ADAL" clId="{973EA174-85CB-4F53-BC6C-9F04678237FB}"/>
    <pc:docChg chg="undo redo custSel addSld delSld modSld sldOrd addMainMaster delMainMaster modMainMaster">
      <pc:chgData name="Viitala Raine" userId="22d04780-4552-4511-9625-86defc58b465" providerId="ADAL" clId="{973EA174-85CB-4F53-BC6C-9F04678237FB}" dt="2024-11-05T07:21:27.182" v="1396" actId="20577"/>
      <pc:docMkLst>
        <pc:docMk/>
      </pc:docMkLst>
      <pc:sldChg chg="addSp delSp modSp del mod modClrScheme chgLayout">
        <pc:chgData name="Viitala Raine" userId="22d04780-4552-4511-9625-86defc58b465" providerId="ADAL" clId="{973EA174-85CB-4F53-BC6C-9F04678237FB}" dt="2024-11-05T06:24:48.813" v="178" actId="47"/>
        <pc:sldMkLst>
          <pc:docMk/>
          <pc:sldMk cId="0" sldId="256"/>
        </pc:sldMkLst>
        <pc:spChg chg="add del mod ord">
          <ac:chgData name="Viitala Raine" userId="22d04780-4552-4511-9625-86defc58b465" providerId="ADAL" clId="{973EA174-85CB-4F53-BC6C-9F04678237FB}" dt="2024-11-05T06:23:53.423" v="91" actId="700"/>
          <ac:spMkLst>
            <pc:docMk/>
            <pc:sldMk cId="0" sldId="256"/>
            <ac:spMk id="2" creationId="{546921BB-2B98-5F89-DAE3-AA16B65AECC3}"/>
          </ac:spMkLst>
        </pc:spChg>
        <pc:spChg chg="add mod ord">
          <ac:chgData name="Viitala Raine" userId="22d04780-4552-4511-9625-86defc58b465" providerId="ADAL" clId="{973EA174-85CB-4F53-BC6C-9F04678237FB}" dt="2024-11-05T06:23:56.437" v="92" actId="700"/>
          <ac:spMkLst>
            <pc:docMk/>
            <pc:sldMk cId="0" sldId="256"/>
            <ac:spMk id="3" creationId="{7841B599-AB8D-1B63-BD6E-D4C7278EAA48}"/>
          </ac:spMkLst>
        </pc:spChg>
        <pc:spChg chg="mod ord">
          <ac:chgData name="Viitala Raine" userId="22d04780-4552-4511-9625-86defc58b465" providerId="ADAL" clId="{973EA174-85CB-4F53-BC6C-9F04678237FB}" dt="2024-11-05T06:23:56.437" v="92" actId="700"/>
          <ac:spMkLst>
            <pc:docMk/>
            <pc:sldMk cId="0" sldId="256"/>
            <ac:spMk id="7170" creationId="{00000000-0000-0000-0000-000000000000}"/>
          </ac:spMkLst>
        </pc:spChg>
        <pc:spChg chg="mod ord">
          <ac:chgData name="Viitala Raine" userId="22d04780-4552-4511-9625-86defc58b465" providerId="ADAL" clId="{973EA174-85CB-4F53-BC6C-9F04678237FB}" dt="2024-11-05T06:23:56.453" v="93" actId="27636"/>
          <ac:spMkLst>
            <pc:docMk/>
            <pc:sldMk cId="0" sldId="256"/>
            <ac:spMk id="7171" creationId="{00000000-0000-0000-0000-000000000000}"/>
          </ac:spMkLst>
        </pc:spChg>
      </pc:sldChg>
      <pc:sldChg chg="modSp mod modClrScheme chgLayout">
        <pc:chgData name="Viitala Raine" userId="22d04780-4552-4511-9625-86defc58b465" providerId="ADAL" clId="{973EA174-85CB-4F53-BC6C-9F04678237FB}" dt="2024-11-05T06:32:45.215" v="760" actId="20577"/>
        <pc:sldMkLst>
          <pc:docMk/>
          <pc:sldMk cId="0" sldId="257"/>
        </pc:sldMkLst>
        <pc:spChg chg="mod ord">
          <ac:chgData name="Viitala Raine" userId="22d04780-4552-4511-9625-86defc58b465" providerId="ADAL" clId="{973EA174-85CB-4F53-BC6C-9F04678237FB}" dt="2024-11-05T06:32:45.215" v="760" actId="20577"/>
          <ac:spMkLst>
            <pc:docMk/>
            <pc:sldMk cId="0" sldId="257"/>
            <ac:spMk id="8194" creationId="{00000000-0000-0000-0000-000000000000}"/>
          </ac:spMkLst>
        </pc:spChg>
        <pc:spChg chg="mod ord">
          <ac:chgData name="Viitala Raine" userId="22d04780-4552-4511-9625-86defc58b465" providerId="ADAL" clId="{973EA174-85CB-4F53-BC6C-9F04678237FB}" dt="2024-11-05T06:32:06.715" v="723" actId="108"/>
          <ac:spMkLst>
            <pc:docMk/>
            <pc:sldMk cId="0" sldId="257"/>
            <ac:spMk id="8195" creationId="{00000000-0000-0000-0000-000000000000}"/>
          </ac:spMkLst>
        </pc:spChg>
        <pc:picChg chg="mod">
          <ac:chgData name="Viitala Raine" userId="22d04780-4552-4511-9625-86defc58b465" providerId="ADAL" clId="{973EA174-85CB-4F53-BC6C-9F04678237FB}" dt="2024-11-05T06:29:48.603" v="408" actId="1076"/>
          <ac:picMkLst>
            <pc:docMk/>
            <pc:sldMk cId="0" sldId="257"/>
            <ac:picMk id="4" creationId="{00000000-0000-0000-0000-000000000000}"/>
          </ac:picMkLst>
        </pc:picChg>
        <pc:picChg chg="mod">
          <ac:chgData name="Viitala Raine" userId="22d04780-4552-4511-9625-86defc58b465" providerId="ADAL" clId="{973EA174-85CB-4F53-BC6C-9F04678237FB}" dt="2024-11-05T06:32:32.589" v="737" actId="14100"/>
          <ac:picMkLst>
            <pc:docMk/>
            <pc:sldMk cId="0" sldId="257"/>
            <ac:picMk id="5" creationId="{00000000-0000-0000-0000-000000000000}"/>
          </ac:picMkLst>
        </pc:picChg>
        <pc:picChg chg="mod">
          <ac:chgData name="Viitala Raine" userId="22d04780-4552-4511-9625-86defc58b465" providerId="ADAL" clId="{973EA174-85CB-4F53-BC6C-9F04678237FB}" dt="2024-11-05T06:32:25.271" v="734" actId="1076"/>
          <ac:picMkLst>
            <pc:docMk/>
            <pc:sldMk cId="0" sldId="257"/>
            <ac:picMk id="6" creationId="{00000000-0000-0000-0000-000000000000}"/>
          </ac:picMkLst>
        </pc:picChg>
      </pc:sldChg>
      <pc:sldChg chg="modSp mod modClrScheme chgLayout">
        <pc:chgData name="Viitala Raine" userId="22d04780-4552-4511-9625-86defc58b465" providerId="ADAL" clId="{973EA174-85CB-4F53-BC6C-9F04678237FB}" dt="2024-11-05T07:10:40.938" v="1299" actId="403"/>
        <pc:sldMkLst>
          <pc:docMk/>
          <pc:sldMk cId="3526302429" sldId="285"/>
        </pc:sldMkLst>
        <pc:spChg chg="mod ord">
          <ac:chgData name="Viitala Raine" userId="22d04780-4552-4511-9625-86defc58b465" providerId="ADAL" clId="{973EA174-85CB-4F53-BC6C-9F04678237FB}" dt="2024-11-05T06:25:04.154" v="179" actId="700"/>
          <ac:spMkLst>
            <pc:docMk/>
            <pc:sldMk cId="3526302429" sldId="285"/>
            <ac:spMk id="2" creationId="{00000000-0000-0000-0000-000000000000}"/>
          </ac:spMkLst>
        </pc:spChg>
        <pc:spChg chg="mod ord">
          <ac:chgData name="Viitala Raine" userId="22d04780-4552-4511-9625-86defc58b465" providerId="ADAL" clId="{973EA174-85CB-4F53-BC6C-9F04678237FB}" dt="2024-11-05T07:10:40.938" v="1299" actId="403"/>
          <ac:spMkLst>
            <pc:docMk/>
            <pc:sldMk cId="3526302429" sldId="285"/>
            <ac:spMk id="3" creationId="{00000000-0000-0000-0000-000000000000}"/>
          </ac:spMkLst>
        </pc:spChg>
      </pc:sldChg>
      <pc:sldChg chg="modSp mod modClrScheme chgLayout">
        <pc:chgData name="Viitala Raine" userId="22d04780-4552-4511-9625-86defc58b465" providerId="ADAL" clId="{973EA174-85CB-4F53-BC6C-9F04678237FB}" dt="2024-11-05T07:10:28.557" v="1297" actId="1076"/>
        <pc:sldMkLst>
          <pc:docMk/>
          <pc:sldMk cId="3526302429" sldId="286"/>
        </pc:sldMkLst>
        <pc:spChg chg="mod ord">
          <ac:chgData name="Viitala Raine" userId="22d04780-4552-4511-9625-86defc58b465" providerId="ADAL" clId="{973EA174-85CB-4F53-BC6C-9F04678237FB}" dt="2024-11-05T06:25:04.154" v="179" actId="700"/>
          <ac:spMkLst>
            <pc:docMk/>
            <pc:sldMk cId="3526302429" sldId="286"/>
            <ac:spMk id="2" creationId="{00000000-0000-0000-0000-000000000000}"/>
          </ac:spMkLst>
        </pc:spChg>
        <pc:spChg chg="mod ord">
          <ac:chgData name="Viitala Raine" userId="22d04780-4552-4511-9625-86defc58b465" providerId="ADAL" clId="{973EA174-85CB-4F53-BC6C-9F04678237FB}" dt="2024-11-05T07:10:12.241" v="1292" actId="14"/>
          <ac:spMkLst>
            <pc:docMk/>
            <pc:sldMk cId="3526302429" sldId="286"/>
            <ac:spMk id="3" creationId="{00000000-0000-0000-0000-000000000000}"/>
          </ac:spMkLst>
        </pc:spChg>
        <pc:spChg chg="mod">
          <ac:chgData name="Viitala Raine" userId="22d04780-4552-4511-9625-86defc58b465" providerId="ADAL" clId="{973EA174-85CB-4F53-BC6C-9F04678237FB}" dt="2024-11-05T07:10:28.557" v="1297" actId="1076"/>
          <ac:spMkLst>
            <pc:docMk/>
            <pc:sldMk cId="3526302429" sldId="286"/>
            <ac:spMk id="7" creationId="{00000000-0000-0000-0000-000000000000}"/>
          </ac:spMkLst>
        </pc:spChg>
        <pc:picChg chg="mod">
          <ac:chgData name="Viitala Raine" userId="22d04780-4552-4511-9625-86defc58b465" providerId="ADAL" clId="{973EA174-85CB-4F53-BC6C-9F04678237FB}" dt="2024-11-05T07:09:48.154" v="1287" actId="1076"/>
          <ac:picMkLst>
            <pc:docMk/>
            <pc:sldMk cId="3526302429" sldId="286"/>
            <ac:picMk id="3074" creationId="{00000000-0000-0000-0000-000000000000}"/>
          </ac:picMkLst>
        </pc:picChg>
        <pc:picChg chg="mod">
          <ac:chgData name="Viitala Raine" userId="22d04780-4552-4511-9625-86defc58b465" providerId="ADAL" clId="{973EA174-85CB-4F53-BC6C-9F04678237FB}" dt="2024-11-05T07:09:47.351" v="1286" actId="1076"/>
          <ac:picMkLst>
            <pc:docMk/>
            <pc:sldMk cId="3526302429" sldId="286"/>
            <ac:picMk id="30722" creationId="{00000000-0000-0000-0000-000000000000}"/>
          </ac:picMkLst>
        </pc:picChg>
      </pc:sldChg>
      <pc:sldChg chg="modSp mod modClrScheme chgLayout">
        <pc:chgData name="Viitala Raine" userId="22d04780-4552-4511-9625-86defc58b465" providerId="ADAL" clId="{973EA174-85CB-4F53-BC6C-9F04678237FB}" dt="2024-11-05T07:09:40.967" v="1283" actId="403"/>
        <pc:sldMkLst>
          <pc:docMk/>
          <pc:sldMk cId="3495339587" sldId="289"/>
        </pc:sldMkLst>
        <pc:spChg chg="mod ord">
          <ac:chgData name="Viitala Raine" userId="22d04780-4552-4511-9625-86defc58b465" providerId="ADAL" clId="{973EA174-85CB-4F53-BC6C-9F04678237FB}" dt="2024-11-05T06:25:04.154" v="179" actId="700"/>
          <ac:spMkLst>
            <pc:docMk/>
            <pc:sldMk cId="3495339587" sldId="289"/>
            <ac:spMk id="3" creationId="{00000000-0000-0000-0000-000000000000}"/>
          </ac:spMkLst>
        </pc:spChg>
        <pc:spChg chg="mod ord">
          <ac:chgData name="Viitala Raine" userId="22d04780-4552-4511-9625-86defc58b465" providerId="ADAL" clId="{973EA174-85CB-4F53-BC6C-9F04678237FB}" dt="2024-11-05T07:09:40.967" v="1283" actId="403"/>
          <ac:spMkLst>
            <pc:docMk/>
            <pc:sldMk cId="3495339587" sldId="289"/>
            <ac:spMk id="12291" creationId="{00000000-0000-0000-0000-000000000000}"/>
          </ac:spMkLst>
        </pc:spChg>
        <pc:picChg chg="mod">
          <ac:chgData name="Viitala Raine" userId="22d04780-4552-4511-9625-86defc58b465" providerId="ADAL" clId="{973EA174-85CB-4F53-BC6C-9F04678237FB}" dt="2024-11-05T07:09:37.196" v="1282" actId="1076"/>
          <ac:picMkLst>
            <pc:docMk/>
            <pc:sldMk cId="3495339587" sldId="289"/>
            <ac:picMk id="12290" creationId="{00000000-0000-0000-0000-000000000000}"/>
          </ac:picMkLst>
        </pc:picChg>
      </pc:sldChg>
      <pc:sldChg chg="modSp mod modClrScheme chgLayout">
        <pc:chgData name="Viitala Raine" userId="22d04780-4552-4511-9625-86defc58b465" providerId="ADAL" clId="{973EA174-85CB-4F53-BC6C-9F04678237FB}" dt="2024-11-05T07:00:04.706" v="1101" actId="1076"/>
        <pc:sldMkLst>
          <pc:docMk/>
          <pc:sldMk cId="3171711024" sldId="301"/>
        </pc:sldMkLst>
        <pc:spChg chg="mod ord">
          <ac:chgData name="Viitala Raine" userId="22d04780-4552-4511-9625-86defc58b465" providerId="ADAL" clId="{973EA174-85CB-4F53-BC6C-9F04678237FB}" dt="2024-11-05T07:00:02.576" v="1100" actId="1076"/>
          <ac:spMkLst>
            <pc:docMk/>
            <pc:sldMk cId="3171711024" sldId="301"/>
            <ac:spMk id="2" creationId="{00000000-0000-0000-0000-000000000000}"/>
          </ac:spMkLst>
        </pc:spChg>
        <pc:spChg chg="mod ord">
          <ac:chgData name="Viitala Raine" userId="22d04780-4552-4511-9625-86defc58b465" providerId="ADAL" clId="{973EA174-85CB-4F53-BC6C-9F04678237FB}" dt="2024-11-05T06:25:04.154" v="179" actId="700"/>
          <ac:spMkLst>
            <pc:docMk/>
            <pc:sldMk cId="3171711024" sldId="301"/>
            <ac:spMk id="3" creationId="{00000000-0000-0000-0000-000000000000}"/>
          </ac:spMkLst>
        </pc:spChg>
        <pc:picChg chg="mod">
          <ac:chgData name="Viitala Raine" userId="22d04780-4552-4511-9625-86defc58b465" providerId="ADAL" clId="{973EA174-85CB-4F53-BC6C-9F04678237FB}" dt="2024-11-05T07:00:04.706" v="1101" actId="1076"/>
          <ac:picMkLst>
            <pc:docMk/>
            <pc:sldMk cId="3171711024" sldId="301"/>
            <ac:picMk id="20485" creationId="{00000000-0000-0000-0000-000000000000}"/>
          </ac:picMkLst>
        </pc:picChg>
      </pc:sldChg>
      <pc:sldChg chg="addSp delSp modSp mod modClrScheme chgLayout">
        <pc:chgData name="Viitala Raine" userId="22d04780-4552-4511-9625-86defc58b465" providerId="ADAL" clId="{973EA174-85CB-4F53-BC6C-9F04678237FB}" dt="2024-11-05T06:53:30.888" v="1052" actId="1076"/>
        <pc:sldMkLst>
          <pc:docMk/>
          <pc:sldMk cId="103241959" sldId="302"/>
        </pc:sldMkLst>
        <pc:spChg chg="mod ord">
          <ac:chgData name="Viitala Raine" userId="22d04780-4552-4511-9625-86defc58b465" providerId="ADAL" clId="{973EA174-85CB-4F53-BC6C-9F04678237FB}" dt="2024-11-05T06:25:04.154" v="179" actId="700"/>
          <ac:spMkLst>
            <pc:docMk/>
            <pc:sldMk cId="103241959" sldId="302"/>
            <ac:spMk id="3" creationId="{00000000-0000-0000-0000-000000000000}"/>
          </ac:spMkLst>
        </pc:spChg>
        <pc:spChg chg="mod">
          <ac:chgData name="Viitala Raine" userId="22d04780-4552-4511-9625-86defc58b465" providerId="ADAL" clId="{973EA174-85CB-4F53-BC6C-9F04678237FB}" dt="2024-11-05T06:53:30.888" v="1052" actId="1076"/>
          <ac:spMkLst>
            <pc:docMk/>
            <pc:sldMk cId="103241959" sldId="302"/>
            <ac:spMk id="4" creationId="{CC9086CC-D063-4415-AA7E-4D308ADD0AD6}"/>
          </ac:spMkLst>
        </pc:spChg>
        <pc:spChg chg="mod">
          <ac:chgData name="Viitala Raine" userId="22d04780-4552-4511-9625-86defc58b465" providerId="ADAL" clId="{973EA174-85CB-4F53-BC6C-9F04678237FB}" dt="2024-11-05T06:53:18.688" v="1044" actId="1076"/>
          <ac:spMkLst>
            <pc:docMk/>
            <pc:sldMk cId="103241959" sldId="302"/>
            <ac:spMk id="5" creationId="{FB7F7974-AE0D-40A6-A269-D748E5C8BA16}"/>
          </ac:spMkLst>
        </pc:spChg>
        <pc:spChg chg="add del mod ord">
          <ac:chgData name="Viitala Raine" userId="22d04780-4552-4511-9625-86defc58b465" providerId="ADAL" clId="{973EA174-85CB-4F53-BC6C-9F04678237FB}" dt="2024-11-05T06:53:08.888" v="1040" actId="478"/>
          <ac:spMkLst>
            <pc:docMk/>
            <pc:sldMk cId="103241959" sldId="302"/>
            <ac:spMk id="6" creationId="{449E3A72-50C7-828B-E9D1-9E3866F518B9}"/>
          </ac:spMkLst>
        </pc:spChg>
        <pc:picChg chg="mod">
          <ac:chgData name="Viitala Raine" userId="22d04780-4552-4511-9625-86defc58b465" providerId="ADAL" clId="{973EA174-85CB-4F53-BC6C-9F04678237FB}" dt="2024-11-05T06:53:29.464" v="1051" actId="1076"/>
          <ac:picMkLst>
            <pc:docMk/>
            <pc:sldMk cId="103241959" sldId="302"/>
            <ac:picMk id="2" creationId="{4F1A03FB-FB6E-4948-A20A-D60E8CEC9311}"/>
          </ac:picMkLst>
        </pc:picChg>
        <pc:picChg chg="mod ord">
          <ac:chgData name="Viitala Raine" userId="22d04780-4552-4511-9625-86defc58b465" providerId="ADAL" clId="{973EA174-85CB-4F53-BC6C-9F04678237FB}" dt="2024-11-05T06:53:15.433" v="1043" actId="1076"/>
          <ac:picMkLst>
            <pc:docMk/>
            <pc:sldMk cId="103241959" sldId="302"/>
            <ac:picMk id="8" creationId="{00000000-0000-0000-0000-000000000000}"/>
          </ac:picMkLst>
        </pc:picChg>
        <pc:picChg chg="mod">
          <ac:chgData name="Viitala Raine" userId="22d04780-4552-4511-9625-86defc58b465" providerId="ADAL" clId="{973EA174-85CB-4F53-BC6C-9F04678237FB}" dt="2024-11-05T06:53:11.379" v="1042" actId="1076"/>
          <ac:picMkLst>
            <pc:docMk/>
            <pc:sldMk cId="103241959" sldId="302"/>
            <ac:picMk id="21509" creationId="{00000000-0000-0000-0000-000000000000}"/>
          </ac:picMkLst>
        </pc:picChg>
      </pc:sldChg>
      <pc:sldChg chg="modSp mod modClrScheme chgLayout">
        <pc:chgData name="Viitala Raine" userId="22d04780-4552-4511-9625-86defc58b465" providerId="ADAL" clId="{973EA174-85CB-4F53-BC6C-9F04678237FB}" dt="2024-11-05T07:04:47.064" v="1233" actId="20577"/>
        <pc:sldMkLst>
          <pc:docMk/>
          <pc:sldMk cId="664401732" sldId="305"/>
        </pc:sldMkLst>
        <pc:spChg chg="mod ord">
          <ac:chgData name="Viitala Raine" userId="22d04780-4552-4511-9625-86defc58b465" providerId="ADAL" clId="{973EA174-85CB-4F53-BC6C-9F04678237FB}" dt="2024-11-05T07:04:47.064" v="1233" actId="20577"/>
          <ac:spMkLst>
            <pc:docMk/>
            <pc:sldMk cId="664401732" sldId="305"/>
            <ac:spMk id="2" creationId="{00000000-0000-0000-0000-000000000000}"/>
          </ac:spMkLst>
        </pc:spChg>
        <pc:spChg chg="mod ord">
          <ac:chgData name="Viitala Raine" userId="22d04780-4552-4511-9625-86defc58b465" providerId="ADAL" clId="{973EA174-85CB-4F53-BC6C-9F04678237FB}" dt="2024-11-05T07:04:28.303" v="1232" actId="20577"/>
          <ac:spMkLst>
            <pc:docMk/>
            <pc:sldMk cId="664401732" sldId="305"/>
            <ac:spMk id="3" creationId="{00000000-0000-0000-0000-000000000000}"/>
          </ac:spMkLst>
        </pc:spChg>
      </pc:sldChg>
      <pc:sldChg chg="modSp mod modClrScheme chgLayout">
        <pc:chgData name="Viitala Raine" userId="22d04780-4552-4511-9625-86defc58b465" providerId="ADAL" clId="{973EA174-85CB-4F53-BC6C-9F04678237FB}" dt="2024-11-05T07:00:12.802" v="1103" actId="1076"/>
        <pc:sldMkLst>
          <pc:docMk/>
          <pc:sldMk cId="788996666" sldId="306"/>
        </pc:sldMkLst>
        <pc:spChg chg="mod ord">
          <ac:chgData name="Viitala Raine" userId="22d04780-4552-4511-9625-86defc58b465" providerId="ADAL" clId="{973EA174-85CB-4F53-BC6C-9F04678237FB}" dt="2024-11-05T06:25:04.154" v="179" actId="700"/>
          <ac:spMkLst>
            <pc:docMk/>
            <pc:sldMk cId="788996666" sldId="306"/>
            <ac:spMk id="3" creationId="{00000000-0000-0000-0000-000000000000}"/>
          </ac:spMkLst>
        </pc:spChg>
        <pc:spChg chg="mod ord">
          <ac:chgData name="Viitala Raine" userId="22d04780-4552-4511-9625-86defc58b465" providerId="ADAL" clId="{973EA174-85CB-4F53-BC6C-9F04678237FB}" dt="2024-11-05T07:00:10.691" v="1102" actId="1076"/>
          <ac:spMkLst>
            <pc:docMk/>
            <pc:sldMk cId="788996666" sldId="306"/>
            <ac:spMk id="22530" creationId="{00000000-0000-0000-0000-000000000000}"/>
          </ac:spMkLst>
        </pc:spChg>
        <pc:picChg chg="mod">
          <ac:chgData name="Viitala Raine" userId="22d04780-4552-4511-9625-86defc58b465" providerId="ADAL" clId="{973EA174-85CB-4F53-BC6C-9F04678237FB}" dt="2024-11-05T07:00:12.802" v="1103" actId="1076"/>
          <ac:picMkLst>
            <pc:docMk/>
            <pc:sldMk cId="788996666" sldId="306"/>
            <ac:picMk id="22534" creationId="{00000000-0000-0000-0000-000000000000}"/>
          </ac:picMkLst>
        </pc:picChg>
      </pc:sldChg>
      <pc:sldChg chg="modSp mod modClrScheme chgLayout">
        <pc:chgData name="Viitala Raine" userId="22d04780-4552-4511-9625-86defc58b465" providerId="ADAL" clId="{973EA174-85CB-4F53-BC6C-9F04678237FB}" dt="2024-11-05T07:00:21.395" v="1105" actId="1076"/>
        <pc:sldMkLst>
          <pc:docMk/>
          <pc:sldMk cId="1088266500" sldId="307"/>
        </pc:sldMkLst>
        <pc:spChg chg="mod ord">
          <ac:chgData name="Viitala Raine" userId="22d04780-4552-4511-9625-86defc58b465" providerId="ADAL" clId="{973EA174-85CB-4F53-BC6C-9F04678237FB}" dt="2024-11-05T06:25:04.154" v="179" actId="700"/>
          <ac:spMkLst>
            <pc:docMk/>
            <pc:sldMk cId="1088266500" sldId="307"/>
            <ac:spMk id="3" creationId="{00000000-0000-0000-0000-000000000000}"/>
          </ac:spMkLst>
        </pc:spChg>
        <pc:spChg chg="mod ord">
          <ac:chgData name="Viitala Raine" userId="22d04780-4552-4511-9625-86defc58b465" providerId="ADAL" clId="{973EA174-85CB-4F53-BC6C-9F04678237FB}" dt="2024-11-05T07:00:19.198" v="1104" actId="1076"/>
          <ac:spMkLst>
            <pc:docMk/>
            <pc:sldMk cId="1088266500" sldId="307"/>
            <ac:spMk id="23554" creationId="{00000000-0000-0000-0000-000000000000}"/>
          </ac:spMkLst>
        </pc:spChg>
        <pc:picChg chg="mod">
          <ac:chgData name="Viitala Raine" userId="22d04780-4552-4511-9625-86defc58b465" providerId="ADAL" clId="{973EA174-85CB-4F53-BC6C-9F04678237FB}" dt="2024-11-05T07:00:21.395" v="1105" actId="1076"/>
          <ac:picMkLst>
            <pc:docMk/>
            <pc:sldMk cId="1088266500" sldId="307"/>
            <ac:picMk id="23558" creationId="{00000000-0000-0000-0000-000000000000}"/>
          </ac:picMkLst>
        </pc:picChg>
      </pc:sldChg>
      <pc:sldChg chg="modSp mod modClrScheme chgLayout">
        <pc:chgData name="Viitala Raine" userId="22d04780-4552-4511-9625-86defc58b465" providerId="ADAL" clId="{973EA174-85CB-4F53-BC6C-9F04678237FB}" dt="2024-11-05T07:00:27.447" v="1107" actId="1076"/>
        <pc:sldMkLst>
          <pc:docMk/>
          <pc:sldMk cId="1146762729" sldId="308"/>
        </pc:sldMkLst>
        <pc:spChg chg="mod ord">
          <ac:chgData name="Viitala Raine" userId="22d04780-4552-4511-9625-86defc58b465" providerId="ADAL" clId="{973EA174-85CB-4F53-BC6C-9F04678237FB}" dt="2024-11-05T06:25:04.154" v="179" actId="700"/>
          <ac:spMkLst>
            <pc:docMk/>
            <pc:sldMk cId="1146762729" sldId="308"/>
            <ac:spMk id="3" creationId="{00000000-0000-0000-0000-000000000000}"/>
          </ac:spMkLst>
        </pc:spChg>
        <pc:spChg chg="mod ord">
          <ac:chgData name="Viitala Raine" userId="22d04780-4552-4511-9625-86defc58b465" providerId="ADAL" clId="{973EA174-85CB-4F53-BC6C-9F04678237FB}" dt="2024-11-05T07:00:25.654" v="1106" actId="1076"/>
          <ac:spMkLst>
            <pc:docMk/>
            <pc:sldMk cId="1146762729" sldId="308"/>
            <ac:spMk id="24578" creationId="{00000000-0000-0000-0000-000000000000}"/>
          </ac:spMkLst>
        </pc:spChg>
        <pc:picChg chg="mod">
          <ac:chgData name="Viitala Raine" userId="22d04780-4552-4511-9625-86defc58b465" providerId="ADAL" clId="{973EA174-85CB-4F53-BC6C-9F04678237FB}" dt="2024-11-05T07:00:27.447" v="1107" actId="1076"/>
          <ac:picMkLst>
            <pc:docMk/>
            <pc:sldMk cId="1146762729" sldId="308"/>
            <ac:picMk id="24582" creationId="{00000000-0000-0000-0000-000000000000}"/>
          </ac:picMkLst>
        </pc:picChg>
      </pc:sldChg>
      <pc:sldChg chg="addSp delSp modSp mod modClrScheme chgLayout">
        <pc:chgData name="Viitala Raine" userId="22d04780-4552-4511-9625-86defc58b465" providerId="ADAL" clId="{973EA174-85CB-4F53-BC6C-9F04678237FB}" dt="2024-11-05T07:00:53.377" v="1148" actId="12385"/>
        <pc:sldMkLst>
          <pc:docMk/>
          <pc:sldMk cId="3551287556" sldId="309"/>
        </pc:sldMkLst>
        <pc:spChg chg="add del mod ord">
          <ac:chgData name="Viitala Raine" userId="22d04780-4552-4511-9625-86defc58b465" providerId="ADAL" clId="{973EA174-85CB-4F53-BC6C-9F04678237FB}" dt="2024-11-05T07:00:34.530" v="1109" actId="478"/>
          <ac:spMkLst>
            <pc:docMk/>
            <pc:sldMk cId="3551287556" sldId="309"/>
            <ac:spMk id="2" creationId="{1E5CC077-CDB2-3D9E-F5AA-A9BC009EF0B8}"/>
          </ac:spMkLst>
        </pc:spChg>
        <pc:spChg chg="mod ord">
          <ac:chgData name="Viitala Raine" userId="22d04780-4552-4511-9625-86defc58b465" providerId="ADAL" clId="{973EA174-85CB-4F53-BC6C-9F04678237FB}" dt="2024-11-05T07:00:48.908" v="1147" actId="20577"/>
          <ac:spMkLst>
            <pc:docMk/>
            <pc:sldMk cId="3551287556" sldId="309"/>
            <ac:spMk id="3" creationId="{00000000-0000-0000-0000-000000000000}"/>
          </ac:spMkLst>
        </pc:spChg>
        <pc:graphicFrameChg chg="mod modGraphic">
          <ac:chgData name="Viitala Raine" userId="22d04780-4552-4511-9625-86defc58b465" providerId="ADAL" clId="{973EA174-85CB-4F53-BC6C-9F04678237FB}" dt="2024-11-05T07:00:53.377" v="1148" actId="12385"/>
          <ac:graphicFrameMkLst>
            <pc:docMk/>
            <pc:sldMk cId="3551287556" sldId="309"/>
            <ac:graphicFrameMk id="6" creationId="{00000000-0000-0000-0000-000000000000}"/>
          </ac:graphicFrameMkLst>
        </pc:graphicFrameChg>
      </pc:sldChg>
      <pc:sldChg chg="modSp mod modClrScheme chgLayout">
        <pc:chgData name="Viitala Raine" userId="22d04780-4552-4511-9625-86defc58b465" providerId="ADAL" clId="{973EA174-85CB-4F53-BC6C-9F04678237FB}" dt="2024-11-05T07:07:57.160" v="1262" actId="403"/>
        <pc:sldMkLst>
          <pc:docMk/>
          <pc:sldMk cId="2829015677" sldId="310"/>
        </pc:sldMkLst>
        <pc:spChg chg="mod ord">
          <ac:chgData name="Viitala Raine" userId="22d04780-4552-4511-9625-86defc58b465" providerId="ADAL" clId="{973EA174-85CB-4F53-BC6C-9F04678237FB}" dt="2024-11-05T06:25:04.154" v="179" actId="700"/>
          <ac:spMkLst>
            <pc:docMk/>
            <pc:sldMk cId="2829015677" sldId="310"/>
            <ac:spMk id="3" creationId="{00000000-0000-0000-0000-000000000000}"/>
          </ac:spMkLst>
        </pc:spChg>
        <pc:spChg chg="mod ord">
          <ac:chgData name="Viitala Raine" userId="22d04780-4552-4511-9625-86defc58b465" providerId="ADAL" clId="{973EA174-85CB-4F53-BC6C-9F04678237FB}" dt="2024-11-05T07:07:57.160" v="1262" actId="403"/>
          <ac:spMkLst>
            <pc:docMk/>
            <pc:sldMk cId="2829015677" sldId="310"/>
            <ac:spMk id="30722" creationId="{00000000-0000-0000-0000-000000000000}"/>
          </ac:spMkLst>
        </pc:spChg>
      </pc:sldChg>
      <pc:sldChg chg="delSp modSp mod modClrScheme chgLayout">
        <pc:chgData name="Viitala Raine" userId="22d04780-4552-4511-9625-86defc58b465" providerId="ADAL" clId="{973EA174-85CB-4F53-BC6C-9F04678237FB}" dt="2024-11-05T06:56:32.459" v="1065" actId="1076"/>
        <pc:sldMkLst>
          <pc:docMk/>
          <pc:sldMk cId="1560295371" sldId="317"/>
        </pc:sldMkLst>
        <pc:spChg chg="mod ord">
          <ac:chgData name="Viitala Raine" userId="22d04780-4552-4511-9625-86defc58b465" providerId="ADAL" clId="{973EA174-85CB-4F53-BC6C-9F04678237FB}" dt="2024-11-05T06:25:04.154" v="179" actId="700"/>
          <ac:spMkLst>
            <pc:docMk/>
            <pc:sldMk cId="1560295371" sldId="317"/>
            <ac:spMk id="2" creationId="{00000000-0000-0000-0000-000000000000}"/>
          </ac:spMkLst>
        </pc:spChg>
        <pc:spChg chg="mod ord">
          <ac:chgData name="Viitala Raine" userId="22d04780-4552-4511-9625-86defc58b465" providerId="ADAL" clId="{973EA174-85CB-4F53-BC6C-9F04678237FB}" dt="2024-11-05T06:56:23.923" v="1060" actId="1076"/>
          <ac:spMkLst>
            <pc:docMk/>
            <pc:sldMk cId="1560295371" sldId="317"/>
            <ac:spMk id="3" creationId="{00000000-0000-0000-0000-000000000000}"/>
          </ac:spMkLst>
        </pc:spChg>
        <pc:spChg chg="del mod">
          <ac:chgData name="Viitala Raine" userId="22d04780-4552-4511-9625-86defc58b465" providerId="ADAL" clId="{973EA174-85CB-4F53-BC6C-9F04678237FB}" dt="2024-11-05T06:56:29.258" v="1063" actId="478"/>
          <ac:spMkLst>
            <pc:docMk/>
            <pc:sldMk cId="1560295371" sldId="317"/>
            <ac:spMk id="5" creationId="{00000000-0000-0000-0000-000000000000}"/>
          </ac:spMkLst>
        </pc:spChg>
        <pc:picChg chg="mod">
          <ac:chgData name="Viitala Raine" userId="22d04780-4552-4511-9625-86defc58b465" providerId="ADAL" clId="{973EA174-85CB-4F53-BC6C-9F04678237FB}" dt="2024-11-05T06:56:30.673" v="1064" actId="1076"/>
          <ac:picMkLst>
            <pc:docMk/>
            <pc:sldMk cId="1560295371" sldId="317"/>
            <ac:picMk id="4" creationId="{00000000-0000-0000-0000-000000000000}"/>
          </ac:picMkLst>
        </pc:picChg>
        <pc:picChg chg="mod">
          <ac:chgData name="Viitala Raine" userId="22d04780-4552-4511-9625-86defc58b465" providerId="ADAL" clId="{973EA174-85CB-4F53-BC6C-9F04678237FB}" dt="2024-11-05T06:56:32.459" v="1065" actId="1076"/>
          <ac:picMkLst>
            <pc:docMk/>
            <pc:sldMk cId="1560295371" sldId="317"/>
            <ac:picMk id="1026" creationId="{00000000-0000-0000-0000-000000000000}"/>
          </ac:picMkLst>
        </pc:picChg>
      </pc:sldChg>
      <pc:sldChg chg="addSp modSp mod modClrScheme chgLayout">
        <pc:chgData name="Viitala Raine" userId="22d04780-4552-4511-9625-86defc58b465" providerId="ADAL" clId="{973EA174-85CB-4F53-BC6C-9F04678237FB}" dt="2024-11-05T07:01:55.147" v="1164" actId="1076"/>
        <pc:sldMkLst>
          <pc:docMk/>
          <pc:sldMk cId="1899036403" sldId="326"/>
        </pc:sldMkLst>
        <pc:spChg chg="mod ord">
          <ac:chgData name="Viitala Raine" userId="22d04780-4552-4511-9625-86defc58b465" providerId="ADAL" clId="{973EA174-85CB-4F53-BC6C-9F04678237FB}" dt="2024-11-05T06:25:04.154" v="179" actId="700"/>
          <ac:spMkLst>
            <pc:docMk/>
            <pc:sldMk cId="1899036403" sldId="326"/>
            <ac:spMk id="2" creationId="{00000000-0000-0000-0000-000000000000}"/>
          </ac:spMkLst>
        </pc:spChg>
        <pc:spChg chg="add mod ord">
          <ac:chgData name="Viitala Raine" userId="22d04780-4552-4511-9625-86defc58b465" providerId="ADAL" clId="{973EA174-85CB-4F53-BC6C-9F04678237FB}" dt="2024-11-05T06:25:04.154" v="179" actId="700"/>
          <ac:spMkLst>
            <pc:docMk/>
            <pc:sldMk cId="1899036403" sldId="326"/>
            <ac:spMk id="3" creationId="{384CC494-0A67-5C15-C124-B32560173F02}"/>
          </ac:spMkLst>
        </pc:spChg>
        <pc:spChg chg="add mod">
          <ac:chgData name="Viitala Raine" userId="22d04780-4552-4511-9625-86defc58b465" providerId="ADAL" clId="{973EA174-85CB-4F53-BC6C-9F04678237FB}" dt="2024-11-05T07:01:55.147" v="1164" actId="1076"/>
          <ac:spMkLst>
            <pc:docMk/>
            <pc:sldMk cId="1899036403" sldId="326"/>
            <ac:spMk id="5" creationId="{1E8AD640-FB32-0E65-E5B2-02B10CC221B4}"/>
          </ac:spMkLst>
        </pc:spChg>
        <pc:spChg chg="mod">
          <ac:chgData name="Viitala Raine" userId="22d04780-4552-4511-9625-86defc58b465" providerId="ADAL" clId="{973EA174-85CB-4F53-BC6C-9F04678237FB}" dt="2024-11-05T07:01:10.685" v="1153" actId="1076"/>
          <ac:spMkLst>
            <pc:docMk/>
            <pc:sldMk cId="1899036403" sldId="326"/>
            <ac:spMk id="7" creationId="{B4889816-EA2C-4033-893D-F224FA60670E}"/>
          </ac:spMkLst>
        </pc:spChg>
        <pc:spChg chg="mod">
          <ac:chgData name="Viitala Raine" userId="22d04780-4552-4511-9625-86defc58b465" providerId="ADAL" clId="{973EA174-85CB-4F53-BC6C-9F04678237FB}" dt="2024-11-05T07:01:20.455" v="1155" actId="1076"/>
          <ac:spMkLst>
            <pc:docMk/>
            <pc:sldMk cId="1899036403" sldId="326"/>
            <ac:spMk id="8" creationId="{9E7B9E35-5CAA-494F-AF8A-04C818228383}"/>
          </ac:spMkLst>
        </pc:spChg>
        <pc:spChg chg="mod">
          <ac:chgData name="Viitala Raine" userId="22d04780-4552-4511-9625-86defc58b465" providerId="ADAL" clId="{973EA174-85CB-4F53-BC6C-9F04678237FB}" dt="2024-11-05T07:01:20.455" v="1155" actId="1076"/>
          <ac:spMkLst>
            <pc:docMk/>
            <pc:sldMk cId="1899036403" sldId="326"/>
            <ac:spMk id="9" creationId="{56BAE3ED-79A0-474E-86A7-97BE35737B2F}"/>
          </ac:spMkLst>
        </pc:spChg>
        <pc:spChg chg="mod">
          <ac:chgData name="Viitala Raine" userId="22d04780-4552-4511-9625-86defc58b465" providerId="ADAL" clId="{973EA174-85CB-4F53-BC6C-9F04678237FB}" dt="2024-11-05T07:01:20.455" v="1155" actId="1076"/>
          <ac:spMkLst>
            <pc:docMk/>
            <pc:sldMk cId="1899036403" sldId="326"/>
            <ac:spMk id="11" creationId="{570B40AF-B7F8-4422-9804-145022EF7B76}"/>
          </ac:spMkLst>
        </pc:spChg>
        <pc:spChg chg="mod">
          <ac:chgData name="Viitala Raine" userId="22d04780-4552-4511-9625-86defc58b465" providerId="ADAL" clId="{973EA174-85CB-4F53-BC6C-9F04678237FB}" dt="2024-11-05T07:01:20.455" v="1155" actId="1076"/>
          <ac:spMkLst>
            <pc:docMk/>
            <pc:sldMk cId="1899036403" sldId="326"/>
            <ac:spMk id="12" creationId="{09C61D42-7C0E-4E83-8DBB-8C20825E7021}"/>
          </ac:spMkLst>
        </pc:spChg>
        <pc:spChg chg="mod">
          <ac:chgData name="Viitala Raine" userId="22d04780-4552-4511-9625-86defc58b465" providerId="ADAL" clId="{973EA174-85CB-4F53-BC6C-9F04678237FB}" dt="2024-11-05T07:01:20.455" v="1155" actId="1076"/>
          <ac:spMkLst>
            <pc:docMk/>
            <pc:sldMk cId="1899036403" sldId="326"/>
            <ac:spMk id="13" creationId="{A5E57FDF-F369-4BF1-B80A-8466CDF7C662}"/>
          </ac:spMkLst>
        </pc:spChg>
        <pc:spChg chg="mod">
          <ac:chgData name="Viitala Raine" userId="22d04780-4552-4511-9625-86defc58b465" providerId="ADAL" clId="{973EA174-85CB-4F53-BC6C-9F04678237FB}" dt="2024-11-05T07:01:20.455" v="1155" actId="1076"/>
          <ac:spMkLst>
            <pc:docMk/>
            <pc:sldMk cId="1899036403" sldId="326"/>
            <ac:spMk id="17" creationId="{4ADD3336-1CE1-4BB7-B163-C386F847D2FE}"/>
          </ac:spMkLst>
        </pc:spChg>
        <pc:spChg chg="mod">
          <ac:chgData name="Viitala Raine" userId="22d04780-4552-4511-9625-86defc58b465" providerId="ADAL" clId="{973EA174-85CB-4F53-BC6C-9F04678237FB}" dt="2024-11-05T07:01:20.455" v="1155" actId="1076"/>
          <ac:spMkLst>
            <pc:docMk/>
            <pc:sldMk cId="1899036403" sldId="326"/>
            <ac:spMk id="21" creationId="{8EA768EB-DDEA-4FDE-8D2F-DA3AA94990D7}"/>
          </ac:spMkLst>
        </pc:spChg>
        <pc:spChg chg="mod">
          <ac:chgData name="Viitala Raine" userId="22d04780-4552-4511-9625-86defc58b465" providerId="ADAL" clId="{973EA174-85CB-4F53-BC6C-9F04678237FB}" dt="2024-11-05T07:01:20.455" v="1155" actId="1076"/>
          <ac:spMkLst>
            <pc:docMk/>
            <pc:sldMk cId="1899036403" sldId="326"/>
            <ac:spMk id="22" creationId="{F8BCFE5C-628D-4A7D-849B-B50CE7E70E60}"/>
          </ac:spMkLst>
        </pc:spChg>
        <pc:picChg chg="mod">
          <ac:chgData name="Viitala Raine" userId="22d04780-4552-4511-9625-86defc58b465" providerId="ADAL" clId="{973EA174-85CB-4F53-BC6C-9F04678237FB}" dt="2024-11-05T07:01:24.165" v="1156" actId="1076"/>
          <ac:picMkLst>
            <pc:docMk/>
            <pc:sldMk cId="1899036403" sldId="326"/>
            <ac:picMk id="4" creationId="{00000000-0000-0000-0000-000000000000}"/>
          </ac:picMkLst>
        </pc:picChg>
        <pc:picChg chg="mod">
          <ac:chgData name="Viitala Raine" userId="22d04780-4552-4511-9625-86defc58b465" providerId="ADAL" clId="{973EA174-85CB-4F53-BC6C-9F04678237FB}" dt="2024-11-05T07:01:29.983" v="1157" actId="1076"/>
          <ac:picMkLst>
            <pc:docMk/>
            <pc:sldMk cId="1899036403" sldId="326"/>
            <ac:picMk id="6" creationId="{5A3CC40E-BB29-457C-9F91-22604E5D13C4}"/>
          </ac:picMkLst>
        </pc:picChg>
        <pc:cxnChg chg="mod">
          <ac:chgData name="Viitala Raine" userId="22d04780-4552-4511-9625-86defc58b465" providerId="ADAL" clId="{973EA174-85CB-4F53-BC6C-9F04678237FB}" dt="2024-11-05T07:01:20.455" v="1155" actId="1076"/>
          <ac:cxnSpMkLst>
            <pc:docMk/>
            <pc:sldMk cId="1899036403" sldId="326"/>
            <ac:cxnSpMk id="10" creationId="{8A266C47-D47E-47B7-905A-3F2955D84CF0}"/>
          </ac:cxnSpMkLst>
        </pc:cxnChg>
        <pc:cxnChg chg="mod">
          <ac:chgData name="Viitala Raine" userId="22d04780-4552-4511-9625-86defc58b465" providerId="ADAL" clId="{973EA174-85CB-4F53-BC6C-9F04678237FB}" dt="2024-11-05T07:01:20.455" v="1155" actId="1076"/>
          <ac:cxnSpMkLst>
            <pc:docMk/>
            <pc:sldMk cId="1899036403" sldId="326"/>
            <ac:cxnSpMk id="14" creationId="{B0E277CF-79D0-48A3-A101-9E6302005BA6}"/>
          </ac:cxnSpMkLst>
        </pc:cxnChg>
        <pc:cxnChg chg="mod">
          <ac:chgData name="Viitala Raine" userId="22d04780-4552-4511-9625-86defc58b465" providerId="ADAL" clId="{973EA174-85CB-4F53-BC6C-9F04678237FB}" dt="2024-11-05T07:01:20.455" v="1155" actId="1076"/>
          <ac:cxnSpMkLst>
            <pc:docMk/>
            <pc:sldMk cId="1899036403" sldId="326"/>
            <ac:cxnSpMk id="15" creationId="{97271783-23B7-4B91-A6AD-93D24C5C2E0B}"/>
          </ac:cxnSpMkLst>
        </pc:cxnChg>
        <pc:cxnChg chg="mod">
          <ac:chgData name="Viitala Raine" userId="22d04780-4552-4511-9625-86defc58b465" providerId="ADAL" clId="{973EA174-85CB-4F53-BC6C-9F04678237FB}" dt="2024-11-05T07:01:20.455" v="1155" actId="1076"/>
          <ac:cxnSpMkLst>
            <pc:docMk/>
            <pc:sldMk cId="1899036403" sldId="326"/>
            <ac:cxnSpMk id="16" creationId="{8243547E-3558-4ADC-ABD7-9268ADBB8582}"/>
          </ac:cxnSpMkLst>
        </pc:cxnChg>
        <pc:cxnChg chg="mod">
          <ac:chgData name="Viitala Raine" userId="22d04780-4552-4511-9625-86defc58b465" providerId="ADAL" clId="{973EA174-85CB-4F53-BC6C-9F04678237FB}" dt="2024-11-05T07:01:20.455" v="1155" actId="1076"/>
          <ac:cxnSpMkLst>
            <pc:docMk/>
            <pc:sldMk cId="1899036403" sldId="326"/>
            <ac:cxnSpMk id="18" creationId="{AAC4D203-EBCD-4BFB-8F18-AB4989675036}"/>
          </ac:cxnSpMkLst>
        </pc:cxnChg>
        <pc:cxnChg chg="mod">
          <ac:chgData name="Viitala Raine" userId="22d04780-4552-4511-9625-86defc58b465" providerId="ADAL" clId="{973EA174-85CB-4F53-BC6C-9F04678237FB}" dt="2024-11-05T07:01:20.455" v="1155" actId="1076"/>
          <ac:cxnSpMkLst>
            <pc:docMk/>
            <pc:sldMk cId="1899036403" sldId="326"/>
            <ac:cxnSpMk id="19" creationId="{3BD0895C-F102-4D91-B585-70F18CF3B222}"/>
          </ac:cxnSpMkLst>
        </pc:cxnChg>
        <pc:cxnChg chg="mod">
          <ac:chgData name="Viitala Raine" userId="22d04780-4552-4511-9625-86defc58b465" providerId="ADAL" clId="{973EA174-85CB-4F53-BC6C-9F04678237FB}" dt="2024-11-05T07:01:20.455" v="1155" actId="1076"/>
          <ac:cxnSpMkLst>
            <pc:docMk/>
            <pc:sldMk cId="1899036403" sldId="326"/>
            <ac:cxnSpMk id="20" creationId="{0812C343-3B99-432D-8100-03E53A45AEF5}"/>
          </ac:cxnSpMkLst>
        </pc:cxnChg>
      </pc:sldChg>
      <pc:sldChg chg="modSp mod modClrScheme chgLayout">
        <pc:chgData name="Viitala Raine" userId="22d04780-4552-4511-9625-86defc58b465" providerId="ADAL" clId="{973EA174-85CB-4F53-BC6C-9F04678237FB}" dt="2024-11-05T06:56:03.612" v="1058" actId="1076"/>
        <pc:sldMkLst>
          <pc:docMk/>
          <pc:sldMk cId="905953326" sldId="329"/>
        </pc:sldMkLst>
        <pc:spChg chg="mod ord">
          <ac:chgData name="Viitala Raine" userId="22d04780-4552-4511-9625-86defc58b465" providerId="ADAL" clId="{973EA174-85CB-4F53-BC6C-9F04678237FB}" dt="2024-11-05T06:25:04.154" v="179" actId="700"/>
          <ac:spMkLst>
            <pc:docMk/>
            <pc:sldMk cId="905953326" sldId="329"/>
            <ac:spMk id="2" creationId="{00000000-0000-0000-0000-000000000000}"/>
          </ac:spMkLst>
        </pc:spChg>
        <pc:spChg chg="mod ord">
          <ac:chgData name="Viitala Raine" userId="22d04780-4552-4511-9625-86defc58b465" providerId="ADAL" clId="{973EA174-85CB-4F53-BC6C-9F04678237FB}" dt="2024-11-05T06:56:03.612" v="1058" actId="1076"/>
          <ac:spMkLst>
            <pc:docMk/>
            <pc:sldMk cId="905953326" sldId="329"/>
            <ac:spMk id="3" creationId="{00000000-0000-0000-0000-000000000000}"/>
          </ac:spMkLst>
        </pc:spChg>
      </pc:sldChg>
      <pc:sldChg chg="modSp mod modClrScheme chgLayout">
        <pc:chgData name="Viitala Raine" userId="22d04780-4552-4511-9625-86defc58b465" providerId="ADAL" clId="{973EA174-85CB-4F53-BC6C-9F04678237FB}" dt="2024-11-05T06:59:35.725" v="1098" actId="1076"/>
        <pc:sldMkLst>
          <pc:docMk/>
          <pc:sldMk cId="1915076147" sldId="330"/>
        </pc:sldMkLst>
        <pc:spChg chg="mod ord">
          <ac:chgData name="Viitala Raine" userId="22d04780-4552-4511-9625-86defc58b465" providerId="ADAL" clId="{973EA174-85CB-4F53-BC6C-9F04678237FB}" dt="2024-11-05T06:25:04.154" v="179" actId="700"/>
          <ac:spMkLst>
            <pc:docMk/>
            <pc:sldMk cId="1915076147" sldId="330"/>
            <ac:spMk id="4" creationId="{00000000-0000-0000-0000-000000000000}"/>
          </ac:spMkLst>
        </pc:spChg>
        <pc:spChg chg="mod ord">
          <ac:chgData name="Viitala Raine" userId="22d04780-4552-4511-9625-86defc58b465" providerId="ADAL" clId="{973EA174-85CB-4F53-BC6C-9F04678237FB}" dt="2024-11-05T06:59:32.870" v="1097" actId="404"/>
          <ac:spMkLst>
            <pc:docMk/>
            <pc:sldMk cId="1915076147" sldId="330"/>
            <ac:spMk id="5" creationId="{00000000-0000-0000-0000-000000000000}"/>
          </ac:spMkLst>
        </pc:spChg>
        <pc:picChg chg="mod">
          <ac:chgData name="Viitala Raine" userId="22d04780-4552-4511-9625-86defc58b465" providerId="ADAL" clId="{973EA174-85CB-4F53-BC6C-9F04678237FB}" dt="2024-11-05T06:59:35.725" v="1098" actId="1076"/>
          <ac:picMkLst>
            <pc:docMk/>
            <pc:sldMk cId="1915076147" sldId="330"/>
            <ac:picMk id="2" creationId="{00000000-0000-0000-0000-000000000000}"/>
          </ac:picMkLst>
        </pc:picChg>
      </pc:sldChg>
      <pc:sldChg chg="modSp mod modClrScheme chgLayout">
        <pc:chgData name="Viitala Raine" userId="22d04780-4552-4511-9625-86defc58b465" providerId="ADAL" clId="{973EA174-85CB-4F53-BC6C-9F04678237FB}" dt="2024-11-05T07:07:36.191" v="1260" actId="403"/>
        <pc:sldMkLst>
          <pc:docMk/>
          <pc:sldMk cId="13527633" sldId="331"/>
        </pc:sldMkLst>
        <pc:spChg chg="mod ord">
          <ac:chgData name="Viitala Raine" userId="22d04780-4552-4511-9625-86defc58b465" providerId="ADAL" clId="{973EA174-85CB-4F53-BC6C-9F04678237FB}" dt="2024-11-05T06:25:04.154" v="179" actId="700"/>
          <ac:spMkLst>
            <pc:docMk/>
            <pc:sldMk cId="13527633" sldId="331"/>
            <ac:spMk id="2" creationId="{00000000-0000-0000-0000-000000000000}"/>
          </ac:spMkLst>
        </pc:spChg>
        <pc:spChg chg="mod ord">
          <ac:chgData name="Viitala Raine" userId="22d04780-4552-4511-9625-86defc58b465" providerId="ADAL" clId="{973EA174-85CB-4F53-BC6C-9F04678237FB}" dt="2024-11-05T07:07:36.191" v="1260" actId="403"/>
          <ac:spMkLst>
            <pc:docMk/>
            <pc:sldMk cId="13527633" sldId="331"/>
            <ac:spMk id="3" creationId="{00000000-0000-0000-0000-000000000000}"/>
          </ac:spMkLst>
        </pc:spChg>
      </pc:sldChg>
      <pc:sldChg chg="modSp mod modClrScheme chgLayout">
        <pc:chgData name="Viitala Raine" userId="22d04780-4552-4511-9625-86defc58b465" providerId="ADAL" clId="{973EA174-85CB-4F53-BC6C-9F04678237FB}" dt="2024-11-05T07:08:06.522" v="1263" actId="1076"/>
        <pc:sldMkLst>
          <pc:docMk/>
          <pc:sldMk cId="1372013492" sldId="332"/>
        </pc:sldMkLst>
        <pc:spChg chg="mod ord">
          <ac:chgData name="Viitala Raine" userId="22d04780-4552-4511-9625-86defc58b465" providerId="ADAL" clId="{973EA174-85CB-4F53-BC6C-9F04678237FB}" dt="2024-11-05T06:25:04.154" v="179" actId="700"/>
          <ac:spMkLst>
            <pc:docMk/>
            <pc:sldMk cId="1372013492" sldId="332"/>
            <ac:spMk id="2" creationId="{00000000-0000-0000-0000-000000000000}"/>
          </ac:spMkLst>
        </pc:spChg>
        <pc:spChg chg="mod ord">
          <ac:chgData name="Viitala Raine" userId="22d04780-4552-4511-9625-86defc58b465" providerId="ADAL" clId="{973EA174-85CB-4F53-BC6C-9F04678237FB}" dt="2024-11-05T07:08:06.522" v="1263" actId="1076"/>
          <ac:spMkLst>
            <pc:docMk/>
            <pc:sldMk cId="1372013492" sldId="332"/>
            <ac:spMk id="3" creationId="{00000000-0000-0000-0000-000000000000}"/>
          </ac:spMkLst>
        </pc:spChg>
      </pc:sldChg>
      <pc:sldChg chg="addSp modSp del mod modClrScheme chgLayout">
        <pc:chgData name="Viitala Raine" userId="22d04780-4552-4511-9625-86defc58b465" providerId="ADAL" clId="{973EA174-85CB-4F53-BC6C-9F04678237FB}" dt="2024-11-05T06:33:33.149" v="777" actId="47"/>
        <pc:sldMkLst>
          <pc:docMk/>
          <pc:sldMk cId="2437121865" sldId="333"/>
        </pc:sldMkLst>
        <pc:spChg chg="mod ord">
          <ac:chgData name="Viitala Raine" userId="22d04780-4552-4511-9625-86defc58b465" providerId="ADAL" clId="{973EA174-85CB-4F53-BC6C-9F04678237FB}" dt="2024-11-05T06:25:04.154" v="179" actId="700"/>
          <ac:spMkLst>
            <pc:docMk/>
            <pc:sldMk cId="2437121865" sldId="333"/>
            <ac:spMk id="2" creationId="{00000000-0000-0000-0000-000000000000}"/>
          </ac:spMkLst>
        </pc:spChg>
        <pc:spChg chg="add mod ord">
          <ac:chgData name="Viitala Raine" userId="22d04780-4552-4511-9625-86defc58b465" providerId="ADAL" clId="{973EA174-85CB-4F53-BC6C-9F04678237FB}" dt="2024-11-05T06:25:04.154" v="179" actId="700"/>
          <ac:spMkLst>
            <pc:docMk/>
            <pc:sldMk cId="2437121865" sldId="333"/>
            <ac:spMk id="3" creationId="{1F5ADB8E-F27D-8F1D-EDCC-BD8093A9605B}"/>
          </ac:spMkLst>
        </pc:spChg>
      </pc:sldChg>
      <pc:sldChg chg="addSp delSp modSp mod modClrScheme chgLayout">
        <pc:chgData name="Viitala Raine" userId="22d04780-4552-4511-9625-86defc58b465" providerId="ADAL" clId="{973EA174-85CB-4F53-BC6C-9F04678237FB}" dt="2024-11-05T06:34:34.621" v="801" actId="403"/>
        <pc:sldMkLst>
          <pc:docMk/>
          <pc:sldMk cId="3528899367" sldId="340"/>
        </pc:sldMkLst>
        <pc:spChg chg="add del mod ord">
          <ac:chgData name="Viitala Raine" userId="22d04780-4552-4511-9625-86defc58b465" providerId="ADAL" clId="{973EA174-85CB-4F53-BC6C-9F04678237FB}" dt="2024-11-05T06:34:31.789" v="799" actId="700"/>
          <ac:spMkLst>
            <pc:docMk/>
            <pc:sldMk cId="3528899367" sldId="340"/>
            <ac:spMk id="2" creationId="{7A1F7A49-37C1-1C87-A862-0FACB7D8683C}"/>
          </ac:spMkLst>
        </pc:spChg>
        <pc:spChg chg="mod ord">
          <ac:chgData name="Viitala Raine" userId="22d04780-4552-4511-9625-86defc58b465" providerId="ADAL" clId="{973EA174-85CB-4F53-BC6C-9F04678237FB}" dt="2024-11-05T06:34:34.621" v="801" actId="403"/>
          <ac:spMkLst>
            <pc:docMk/>
            <pc:sldMk cId="3528899367" sldId="340"/>
            <ac:spMk id="4" creationId="{00000000-0000-0000-0000-000000000000}"/>
          </ac:spMkLst>
        </pc:spChg>
      </pc:sldChg>
      <pc:sldChg chg="addSp delSp modSp mod modClrScheme chgLayout">
        <pc:chgData name="Viitala Raine" userId="22d04780-4552-4511-9625-86defc58b465" providerId="ADAL" clId="{973EA174-85CB-4F53-BC6C-9F04678237FB}" dt="2024-11-05T06:55:18.738" v="1054" actId="478"/>
        <pc:sldMkLst>
          <pc:docMk/>
          <pc:sldMk cId="985152056" sldId="341"/>
        </pc:sldMkLst>
        <pc:spChg chg="mod ord">
          <ac:chgData name="Viitala Raine" userId="22d04780-4552-4511-9625-86defc58b465" providerId="ADAL" clId="{973EA174-85CB-4F53-BC6C-9F04678237FB}" dt="2024-11-05T06:25:04.154" v="179" actId="700"/>
          <ac:spMkLst>
            <pc:docMk/>
            <pc:sldMk cId="985152056" sldId="341"/>
            <ac:spMk id="2" creationId="{00000000-0000-0000-0000-000000000000}"/>
          </ac:spMkLst>
        </pc:spChg>
        <pc:spChg chg="add del mod ord">
          <ac:chgData name="Viitala Raine" userId="22d04780-4552-4511-9625-86defc58b465" providerId="ADAL" clId="{973EA174-85CB-4F53-BC6C-9F04678237FB}" dt="2024-11-05T06:55:18.738" v="1054" actId="478"/>
          <ac:spMkLst>
            <pc:docMk/>
            <pc:sldMk cId="985152056" sldId="341"/>
            <ac:spMk id="4" creationId="{160AA470-0929-3549-72E2-364E26C1155E}"/>
          </ac:spMkLst>
        </pc:spChg>
      </pc:sldChg>
      <pc:sldChg chg="addSp delSp modSp mod modClrScheme chgLayout">
        <pc:chgData name="Viitala Raine" userId="22d04780-4552-4511-9625-86defc58b465" providerId="ADAL" clId="{973EA174-85CB-4F53-BC6C-9F04678237FB}" dt="2024-11-05T06:34:55.986" v="804" actId="403"/>
        <pc:sldMkLst>
          <pc:docMk/>
          <pc:sldMk cId="968532423" sldId="342"/>
        </pc:sldMkLst>
        <pc:spChg chg="add del mod ord">
          <ac:chgData name="Viitala Raine" userId="22d04780-4552-4511-9625-86defc58b465" providerId="ADAL" clId="{973EA174-85CB-4F53-BC6C-9F04678237FB}" dt="2024-11-05T06:34:52.766" v="802" actId="700"/>
          <ac:spMkLst>
            <pc:docMk/>
            <pc:sldMk cId="968532423" sldId="342"/>
            <ac:spMk id="2" creationId="{46426E59-36D8-0D8B-29D7-8363476E9DC3}"/>
          </ac:spMkLst>
        </pc:spChg>
        <pc:spChg chg="mod ord">
          <ac:chgData name="Viitala Raine" userId="22d04780-4552-4511-9625-86defc58b465" providerId="ADAL" clId="{973EA174-85CB-4F53-BC6C-9F04678237FB}" dt="2024-11-05T06:34:55.986" v="804" actId="403"/>
          <ac:spMkLst>
            <pc:docMk/>
            <pc:sldMk cId="968532423" sldId="342"/>
            <ac:spMk id="4" creationId="{00000000-0000-0000-0000-000000000000}"/>
          </ac:spMkLst>
        </pc:spChg>
      </pc:sldChg>
      <pc:sldChg chg="delSp modSp mod modClrScheme modAnim chgLayout">
        <pc:chgData name="Viitala Raine" userId="22d04780-4552-4511-9625-86defc58b465" providerId="ADAL" clId="{973EA174-85CB-4F53-BC6C-9F04678237FB}" dt="2024-11-05T06:48:20.566" v="943" actId="1076"/>
        <pc:sldMkLst>
          <pc:docMk/>
          <pc:sldMk cId="2644613168" sldId="343"/>
        </pc:sldMkLst>
        <pc:spChg chg="mod ord">
          <ac:chgData name="Viitala Raine" userId="22d04780-4552-4511-9625-86defc58b465" providerId="ADAL" clId="{973EA174-85CB-4F53-BC6C-9F04678237FB}" dt="2024-11-05T06:25:04.154" v="179" actId="700"/>
          <ac:spMkLst>
            <pc:docMk/>
            <pc:sldMk cId="2644613168" sldId="343"/>
            <ac:spMk id="3" creationId="{00000000-0000-0000-0000-000000000000}"/>
          </ac:spMkLst>
        </pc:spChg>
        <pc:spChg chg="mod ord">
          <ac:chgData name="Viitala Raine" userId="22d04780-4552-4511-9625-86defc58b465" providerId="ADAL" clId="{973EA174-85CB-4F53-BC6C-9F04678237FB}" dt="2024-11-05T06:47:44.691" v="938" actId="403"/>
          <ac:spMkLst>
            <pc:docMk/>
            <pc:sldMk cId="2644613168" sldId="343"/>
            <ac:spMk id="4" creationId="{00000000-0000-0000-0000-000000000000}"/>
          </ac:spMkLst>
        </pc:spChg>
        <pc:spChg chg="del">
          <ac:chgData name="Viitala Raine" userId="22d04780-4552-4511-9625-86defc58b465" providerId="ADAL" clId="{973EA174-85CB-4F53-BC6C-9F04678237FB}" dt="2024-11-05T06:47:03.518" v="931" actId="478"/>
          <ac:spMkLst>
            <pc:docMk/>
            <pc:sldMk cId="2644613168" sldId="343"/>
            <ac:spMk id="5" creationId="{FD7D61D2-0FA9-4BDB-BC60-68C8C6F41E70}"/>
          </ac:spMkLst>
        </pc:spChg>
        <pc:spChg chg="mod">
          <ac:chgData name="Viitala Raine" userId="22d04780-4552-4511-9625-86defc58b465" providerId="ADAL" clId="{973EA174-85CB-4F53-BC6C-9F04678237FB}" dt="2024-11-05T06:48:01.635" v="940" actId="1076"/>
          <ac:spMkLst>
            <pc:docMk/>
            <pc:sldMk cId="2644613168" sldId="343"/>
            <ac:spMk id="6" creationId="{EEBA201E-D14C-4988-8A35-9378F4C6F7DA}"/>
          </ac:spMkLst>
        </pc:spChg>
        <pc:spChg chg="mod">
          <ac:chgData name="Viitala Raine" userId="22d04780-4552-4511-9625-86defc58b465" providerId="ADAL" clId="{973EA174-85CB-4F53-BC6C-9F04678237FB}" dt="2024-11-05T06:48:04.850" v="941" actId="1076"/>
          <ac:spMkLst>
            <pc:docMk/>
            <pc:sldMk cId="2644613168" sldId="343"/>
            <ac:spMk id="7" creationId="{79135E03-BC59-4BA0-9494-45A98028A3F5}"/>
          </ac:spMkLst>
        </pc:spChg>
        <pc:spChg chg="mod">
          <ac:chgData name="Viitala Raine" userId="22d04780-4552-4511-9625-86defc58b465" providerId="ADAL" clId="{973EA174-85CB-4F53-BC6C-9F04678237FB}" dt="2024-11-05T06:47:55.481" v="939" actId="113"/>
          <ac:spMkLst>
            <pc:docMk/>
            <pc:sldMk cId="2644613168" sldId="343"/>
            <ac:spMk id="9" creationId="{5169F53D-0120-4A78-9132-6952F89B85ED}"/>
          </ac:spMkLst>
        </pc:spChg>
        <pc:spChg chg="mod">
          <ac:chgData name="Viitala Raine" userId="22d04780-4552-4511-9625-86defc58b465" providerId="ADAL" clId="{973EA174-85CB-4F53-BC6C-9F04678237FB}" dt="2024-11-05T06:47:55.481" v="939" actId="113"/>
          <ac:spMkLst>
            <pc:docMk/>
            <pc:sldMk cId="2644613168" sldId="343"/>
            <ac:spMk id="10" creationId="{5F6C6E55-781C-42DC-91BF-009715CBA51A}"/>
          </ac:spMkLst>
        </pc:spChg>
        <pc:spChg chg="mod">
          <ac:chgData name="Viitala Raine" userId="22d04780-4552-4511-9625-86defc58b465" providerId="ADAL" clId="{973EA174-85CB-4F53-BC6C-9F04678237FB}" dt="2024-11-05T06:48:20.566" v="943" actId="1076"/>
          <ac:spMkLst>
            <pc:docMk/>
            <pc:sldMk cId="2644613168" sldId="343"/>
            <ac:spMk id="11" creationId="{3C05B2FA-46F0-44A4-A898-748CCFC042D0}"/>
          </ac:spMkLst>
        </pc:spChg>
      </pc:sldChg>
      <pc:sldChg chg="modSp mod modClrScheme chgLayout">
        <pc:chgData name="Viitala Raine" userId="22d04780-4552-4511-9625-86defc58b465" providerId="ADAL" clId="{973EA174-85CB-4F53-BC6C-9F04678237FB}" dt="2024-11-05T06:51:29.134" v="1038" actId="20577"/>
        <pc:sldMkLst>
          <pc:docMk/>
          <pc:sldMk cId="153441798" sldId="344"/>
        </pc:sldMkLst>
        <pc:spChg chg="mod ord">
          <ac:chgData name="Viitala Raine" userId="22d04780-4552-4511-9625-86defc58b465" providerId="ADAL" clId="{973EA174-85CB-4F53-BC6C-9F04678237FB}" dt="2024-11-05T06:51:29.134" v="1038" actId="20577"/>
          <ac:spMkLst>
            <pc:docMk/>
            <pc:sldMk cId="153441798" sldId="344"/>
            <ac:spMk id="2" creationId="{00000000-0000-0000-0000-000000000000}"/>
          </ac:spMkLst>
        </pc:spChg>
        <pc:spChg chg="mod ord">
          <ac:chgData name="Viitala Raine" userId="22d04780-4552-4511-9625-86defc58b465" providerId="ADAL" clId="{973EA174-85CB-4F53-BC6C-9F04678237FB}" dt="2024-11-05T06:49:20.790" v="959" actId="1076"/>
          <ac:spMkLst>
            <pc:docMk/>
            <pc:sldMk cId="153441798" sldId="344"/>
            <ac:spMk id="3" creationId="{00000000-0000-0000-0000-000000000000}"/>
          </ac:spMkLst>
        </pc:spChg>
        <pc:picChg chg="mod">
          <ac:chgData name="Viitala Raine" userId="22d04780-4552-4511-9625-86defc58b465" providerId="ADAL" clId="{973EA174-85CB-4F53-BC6C-9F04678237FB}" dt="2024-11-05T06:49:26.272" v="961" actId="1076"/>
          <ac:picMkLst>
            <pc:docMk/>
            <pc:sldMk cId="153441798" sldId="344"/>
            <ac:picMk id="4" creationId="{00000000-0000-0000-0000-000000000000}"/>
          </ac:picMkLst>
        </pc:picChg>
        <pc:picChg chg="mod">
          <ac:chgData name="Viitala Raine" userId="22d04780-4552-4511-9625-86defc58b465" providerId="ADAL" clId="{973EA174-85CB-4F53-BC6C-9F04678237FB}" dt="2024-11-05T06:49:23.107" v="960" actId="1076"/>
          <ac:picMkLst>
            <pc:docMk/>
            <pc:sldMk cId="153441798" sldId="344"/>
            <ac:picMk id="5" creationId="{00000000-0000-0000-0000-000000000000}"/>
          </ac:picMkLst>
        </pc:picChg>
      </pc:sldChg>
      <pc:sldChg chg="modSp mod modClrScheme chgLayout">
        <pc:chgData name="Viitala Raine" userId="22d04780-4552-4511-9625-86defc58b465" providerId="ADAL" clId="{973EA174-85CB-4F53-BC6C-9F04678237FB}" dt="2024-11-05T07:06:50.078" v="1255" actId="14100"/>
        <pc:sldMkLst>
          <pc:docMk/>
          <pc:sldMk cId="2287206463" sldId="347"/>
        </pc:sldMkLst>
        <pc:spChg chg="mod ord">
          <ac:chgData name="Viitala Raine" userId="22d04780-4552-4511-9625-86defc58b465" providerId="ADAL" clId="{973EA174-85CB-4F53-BC6C-9F04678237FB}" dt="2024-11-05T06:25:04.154" v="179" actId="700"/>
          <ac:spMkLst>
            <pc:docMk/>
            <pc:sldMk cId="2287206463" sldId="347"/>
            <ac:spMk id="2" creationId="{00000000-0000-0000-0000-000000000000}"/>
          </ac:spMkLst>
        </pc:spChg>
        <pc:spChg chg="mod ord">
          <ac:chgData name="Viitala Raine" userId="22d04780-4552-4511-9625-86defc58b465" providerId="ADAL" clId="{973EA174-85CB-4F53-BC6C-9F04678237FB}" dt="2024-11-05T07:05:02.580" v="1240" actId="1076"/>
          <ac:spMkLst>
            <pc:docMk/>
            <pc:sldMk cId="2287206463" sldId="347"/>
            <ac:spMk id="3" creationId="{00000000-0000-0000-0000-000000000000}"/>
          </ac:spMkLst>
        </pc:spChg>
        <pc:spChg chg="mod">
          <ac:chgData name="Viitala Raine" userId="22d04780-4552-4511-9625-86defc58b465" providerId="ADAL" clId="{973EA174-85CB-4F53-BC6C-9F04678237FB}" dt="2024-11-05T07:06:17.963" v="1251" actId="14100"/>
          <ac:spMkLst>
            <pc:docMk/>
            <pc:sldMk cId="2287206463" sldId="347"/>
            <ac:spMk id="6" creationId="{00000000-0000-0000-0000-000000000000}"/>
          </ac:spMkLst>
        </pc:spChg>
        <pc:spChg chg="mod">
          <ac:chgData name="Viitala Raine" userId="22d04780-4552-4511-9625-86defc58b465" providerId="ADAL" clId="{973EA174-85CB-4F53-BC6C-9F04678237FB}" dt="2024-11-05T07:06:50.078" v="1255" actId="14100"/>
          <ac:spMkLst>
            <pc:docMk/>
            <pc:sldMk cId="2287206463" sldId="347"/>
            <ac:spMk id="7" creationId="{00000000-0000-0000-0000-000000000000}"/>
          </ac:spMkLst>
        </pc:spChg>
        <pc:picChg chg="mod">
          <ac:chgData name="Viitala Raine" userId="22d04780-4552-4511-9625-86defc58b465" providerId="ADAL" clId="{973EA174-85CB-4F53-BC6C-9F04678237FB}" dt="2024-11-05T07:05:05.539" v="1241" actId="1076"/>
          <ac:picMkLst>
            <pc:docMk/>
            <pc:sldMk cId="2287206463" sldId="347"/>
            <ac:picMk id="5" creationId="{00000000-0000-0000-0000-000000000000}"/>
          </ac:picMkLst>
        </pc:picChg>
      </pc:sldChg>
      <pc:sldChg chg="modSp mod modClrScheme chgLayout">
        <pc:chgData name="Viitala Raine" userId="22d04780-4552-4511-9625-86defc58b465" providerId="ADAL" clId="{973EA174-85CB-4F53-BC6C-9F04678237FB}" dt="2024-11-05T06:25:04.154" v="179" actId="700"/>
        <pc:sldMkLst>
          <pc:docMk/>
          <pc:sldMk cId="3867091477" sldId="348"/>
        </pc:sldMkLst>
        <pc:spChg chg="mod ord">
          <ac:chgData name="Viitala Raine" userId="22d04780-4552-4511-9625-86defc58b465" providerId="ADAL" clId="{973EA174-85CB-4F53-BC6C-9F04678237FB}" dt="2024-11-05T06:25:04.154" v="179" actId="700"/>
          <ac:spMkLst>
            <pc:docMk/>
            <pc:sldMk cId="3867091477" sldId="348"/>
            <ac:spMk id="2" creationId="{00000000-0000-0000-0000-000000000000}"/>
          </ac:spMkLst>
        </pc:spChg>
        <pc:spChg chg="mod ord">
          <ac:chgData name="Viitala Raine" userId="22d04780-4552-4511-9625-86defc58b465" providerId="ADAL" clId="{973EA174-85CB-4F53-BC6C-9F04678237FB}" dt="2024-11-05T06:25:04.154" v="179" actId="700"/>
          <ac:spMkLst>
            <pc:docMk/>
            <pc:sldMk cId="3867091477" sldId="348"/>
            <ac:spMk id="3" creationId="{00000000-0000-0000-0000-000000000000}"/>
          </ac:spMkLst>
        </pc:spChg>
      </pc:sldChg>
      <pc:sldChg chg="addSp modSp mod modClrScheme chgLayout">
        <pc:chgData name="Viitala Raine" userId="22d04780-4552-4511-9625-86defc58b465" providerId="ADAL" clId="{973EA174-85CB-4F53-BC6C-9F04678237FB}" dt="2024-11-05T06:25:04.154" v="179" actId="700"/>
        <pc:sldMkLst>
          <pc:docMk/>
          <pc:sldMk cId="17553545" sldId="351"/>
        </pc:sldMkLst>
        <pc:spChg chg="mod ord">
          <ac:chgData name="Viitala Raine" userId="22d04780-4552-4511-9625-86defc58b465" providerId="ADAL" clId="{973EA174-85CB-4F53-BC6C-9F04678237FB}" dt="2024-11-05T06:25:04.154" v="179" actId="700"/>
          <ac:spMkLst>
            <pc:docMk/>
            <pc:sldMk cId="17553545" sldId="351"/>
            <ac:spMk id="2" creationId="{00000000-0000-0000-0000-000000000000}"/>
          </ac:spMkLst>
        </pc:spChg>
        <pc:spChg chg="add mod ord">
          <ac:chgData name="Viitala Raine" userId="22d04780-4552-4511-9625-86defc58b465" providerId="ADAL" clId="{973EA174-85CB-4F53-BC6C-9F04678237FB}" dt="2024-11-05T06:25:04.154" v="179" actId="700"/>
          <ac:spMkLst>
            <pc:docMk/>
            <pc:sldMk cId="17553545" sldId="351"/>
            <ac:spMk id="3" creationId="{17256F53-7DC7-4D8A-2A7E-B161B4BC989A}"/>
          </ac:spMkLst>
        </pc:spChg>
      </pc:sldChg>
      <pc:sldChg chg="modSp mod modClrScheme chgLayout">
        <pc:chgData name="Viitala Raine" userId="22d04780-4552-4511-9625-86defc58b465" providerId="ADAL" clId="{973EA174-85CB-4F53-BC6C-9F04678237FB}" dt="2024-11-05T07:03:17.019" v="1219" actId="14"/>
        <pc:sldMkLst>
          <pc:docMk/>
          <pc:sldMk cId="4107124839" sldId="353"/>
        </pc:sldMkLst>
        <pc:spChg chg="mod ord">
          <ac:chgData name="Viitala Raine" userId="22d04780-4552-4511-9625-86defc58b465" providerId="ADAL" clId="{973EA174-85CB-4F53-BC6C-9F04678237FB}" dt="2024-11-05T06:25:04.154" v="179" actId="700"/>
          <ac:spMkLst>
            <pc:docMk/>
            <pc:sldMk cId="4107124839" sldId="353"/>
            <ac:spMk id="2" creationId="{00000000-0000-0000-0000-000000000000}"/>
          </ac:spMkLst>
        </pc:spChg>
        <pc:spChg chg="mod ord">
          <ac:chgData name="Viitala Raine" userId="22d04780-4552-4511-9625-86defc58b465" providerId="ADAL" clId="{973EA174-85CB-4F53-BC6C-9F04678237FB}" dt="2024-11-05T07:03:17.019" v="1219" actId="14"/>
          <ac:spMkLst>
            <pc:docMk/>
            <pc:sldMk cId="4107124839" sldId="353"/>
            <ac:spMk id="3" creationId="{00000000-0000-0000-0000-000000000000}"/>
          </ac:spMkLst>
        </pc:spChg>
      </pc:sldChg>
      <pc:sldChg chg="modSp add del mod modClrScheme chgLayout">
        <pc:chgData name="Viitala Raine" userId="22d04780-4552-4511-9625-86defc58b465" providerId="ADAL" clId="{973EA174-85CB-4F53-BC6C-9F04678237FB}" dt="2024-11-05T06:57:45.032" v="1074" actId="47"/>
        <pc:sldMkLst>
          <pc:docMk/>
          <pc:sldMk cId="659633371" sldId="354"/>
        </pc:sldMkLst>
        <pc:spChg chg="mod ord">
          <ac:chgData name="Viitala Raine" userId="22d04780-4552-4511-9625-86defc58b465" providerId="ADAL" clId="{973EA174-85CB-4F53-BC6C-9F04678237FB}" dt="2024-11-05T06:25:04.154" v="179" actId="700"/>
          <ac:spMkLst>
            <pc:docMk/>
            <pc:sldMk cId="659633371" sldId="354"/>
            <ac:spMk id="2" creationId="{00000000-0000-0000-0000-000000000000}"/>
          </ac:spMkLst>
        </pc:spChg>
        <pc:spChg chg="mod ord">
          <ac:chgData name="Viitala Raine" userId="22d04780-4552-4511-9625-86defc58b465" providerId="ADAL" clId="{973EA174-85CB-4F53-BC6C-9F04678237FB}" dt="2024-11-05T06:56:57.359" v="1067" actId="1076"/>
          <ac:spMkLst>
            <pc:docMk/>
            <pc:sldMk cId="659633371" sldId="354"/>
            <ac:spMk id="3" creationId="{00000000-0000-0000-0000-000000000000}"/>
          </ac:spMkLst>
        </pc:spChg>
        <pc:picChg chg="mod">
          <ac:chgData name="Viitala Raine" userId="22d04780-4552-4511-9625-86defc58b465" providerId="ADAL" clId="{973EA174-85CB-4F53-BC6C-9F04678237FB}" dt="2024-11-05T06:56:54.737" v="1066" actId="1076"/>
          <ac:picMkLst>
            <pc:docMk/>
            <pc:sldMk cId="659633371" sldId="354"/>
            <ac:picMk id="4" creationId="{00000000-0000-0000-0000-000000000000}"/>
          </ac:picMkLst>
        </pc:picChg>
        <pc:picChg chg="mod">
          <ac:chgData name="Viitala Raine" userId="22d04780-4552-4511-9625-86defc58b465" providerId="ADAL" clId="{973EA174-85CB-4F53-BC6C-9F04678237FB}" dt="2024-11-05T06:56:58.378" v="1068" actId="1076"/>
          <ac:picMkLst>
            <pc:docMk/>
            <pc:sldMk cId="659633371" sldId="354"/>
            <ac:picMk id="1026" creationId="{00000000-0000-0000-0000-000000000000}"/>
          </ac:picMkLst>
        </pc:picChg>
      </pc:sldChg>
      <pc:sldChg chg="delSp modSp mod modClrScheme chgLayout">
        <pc:chgData name="Viitala Raine" userId="22d04780-4552-4511-9625-86defc58b465" providerId="ADAL" clId="{973EA174-85CB-4F53-BC6C-9F04678237FB}" dt="2024-11-05T06:59:06.926" v="1091" actId="1076"/>
        <pc:sldMkLst>
          <pc:docMk/>
          <pc:sldMk cId="2763477684" sldId="355"/>
        </pc:sldMkLst>
        <pc:spChg chg="mod ord">
          <ac:chgData name="Viitala Raine" userId="22d04780-4552-4511-9625-86defc58b465" providerId="ADAL" clId="{973EA174-85CB-4F53-BC6C-9F04678237FB}" dt="2024-11-05T06:25:04.154" v="179" actId="700"/>
          <ac:spMkLst>
            <pc:docMk/>
            <pc:sldMk cId="2763477684" sldId="355"/>
            <ac:spMk id="2" creationId="{00000000-0000-0000-0000-000000000000}"/>
          </ac:spMkLst>
        </pc:spChg>
        <pc:spChg chg="mod ord">
          <ac:chgData name="Viitala Raine" userId="22d04780-4552-4511-9625-86defc58b465" providerId="ADAL" clId="{973EA174-85CB-4F53-BC6C-9F04678237FB}" dt="2024-11-05T06:59:00.010" v="1088" actId="1076"/>
          <ac:spMkLst>
            <pc:docMk/>
            <pc:sldMk cId="2763477684" sldId="355"/>
            <ac:spMk id="3" creationId="{00000000-0000-0000-0000-000000000000}"/>
          </ac:spMkLst>
        </pc:spChg>
        <pc:spChg chg="del">
          <ac:chgData name="Viitala Raine" userId="22d04780-4552-4511-9625-86defc58b465" providerId="ADAL" clId="{973EA174-85CB-4F53-BC6C-9F04678237FB}" dt="2024-11-05T06:59:05.404" v="1090" actId="478"/>
          <ac:spMkLst>
            <pc:docMk/>
            <pc:sldMk cId="2763477684" sldId="355"/>
            <ac:spMk id="6" creationId="{00000000-0000-0000-0000-000000000000}"/>
          </ac:spMkLst>
        </pc:spChg>
        <pc:picChg chg="mod">
          <ac:chgData name="Viitala Raine" userId="22d04780-4552-4511-9625-86defc58b465" providerId="ADAL" clId="{973EA174-85CB-4F53-BC6C-9F04678237FB}" dt="2024-11-05T06:59:06.926" v="1091" actId="1076"/>
          <ac:picMkLst>
            <pc:docMk/>
            <pc:sldMk cId="2763477684" sldId="355"/>
            <ac:picMk id="7" creationId="{00000000-0000-0000-0000-000000000000}"/>
          </ac:picMkLst>
        </pc:picChg>
      </pc:sldChg>
      <pc:sldChg chg="addSp modSp mod modClrScheme chgLayout">
        <pc:chgData name="Viitala Raine" userId="22d04780-4552-4511-9625-86defc58b465" providerId="ADAL" clId="{973EA174-85CB-4F53-BC6C-9F04678237FB}" dt="2024-11-05T06:25:04.154" v="179" actId="700"/>
        <pc:sldMkLst>
          <pc:docMk/>
          <pc:sldMk cId="3454542699" sldId="356"/>
        </pc:sldMkLst>
        <pc:spChg chg="mod ord">
          <ac:chgData name="Viitala Raine" userId="22d04780-4552-4511-9625-86defc58b465" providerId="ADAL" clId="{973EA174-85CB-4F53-BC6C-9F04678237FB}" dt="2024-11-05T06:25:04.154" v="179" actId="700"/>
          <ac:spMkLst>
            <pc:docMk/>
            <pc:sldMk cId="3454542699" sldId="356"/>
            <ac:spMk id="2" creationId="{00000000-0000-0000-0000-000000000000}"/>
          </ac:spMkLst>
        </pc:spChg>
        <pc:spChg chg="add mod ord">
          <ac:chgData name="Viitala Raine" userId="22d04780-4552-4511-9625-86defc58b465" providerId="ADAL" clId="{973EA174-85CB-4F53-BC6C-9F04678237FB}" dt="2024-11-05T06:25:04.154" v="179" actId="700"/>
          <ac:spMkLst>
            <pc:docMk/>
            <pc:sldMk cId="3454542699" sldId="356"/>
            <ac:spMk id="3" creationId="{85ABE5F5-11B6-B419-2AD2-3BDBA2905F74}"/>
          </ac:spMkLst>
        </pc:spChg>
      </pc:sldChg>
      <pc:sldChg chg="modSp mod modClrScheme chgLayout">
        <pc:chgData name="Viitala Raine" userId="22d04780-4552-4511-9625-86defc58b465" providerId="ADAL" clId="{973EA174-85CB-4F53-BC6C-9F04678237FB}" dt="2024-11-05T07:09:05.951" v="1271" actId="1076"/>
        <pc:sldMkLst>
          <pc:docMk/>
          <pc:sldMk cId="4275258522" sldId="357"/>
        </pc:sldMkLst>
        <pc:spChg chg="mod ord">
          <ac:chgData name="Viitala Raine" userId="22d04780-4552-4511-9625-86defc58b465" providerId="ADAL" clId="{973EA174-85CB-4F53-BC6C-9F04678237FB}" dt="2024-11-05T06:25:04.154" v="179" actId="700"/>
          <ac:spMkLst>
            <pc:docMk/>
            <pc:sldMk cId="4275258522" sldId="357"/>
            <ac:spMk id="8194" creationId="{00000000-0000-0000-0000-000000000000}"/>
          </ac:spMkLst>
        </pc:spChg>
        <pc:spChg chg="mod ord">
          <ac:chgData name="Viitala Raine" userId="22d04780-4552-4511-9625-86defc58b465" providerId="ADAL" clId="{973EA174-85CB-4F53-BC6C-9F04678237FB}" dt="2024-11-05T07:09:05.951" v="1271" actId="1076"/>
          <ac:spMkLst>
            <pc:docMk/>
            <pc:sldMk cId="4275258522" sldId="357"/>
            <ac:spMk id="8195" creationId="{00000000-0000-0000-0000-000000000000}"/>
          </ac:spMkLst>
        </pc:spChg>
        <pc:picChg chg="mod">
          <ac:chgData name="Viitala Raine" userId="22d04780-4552-4511-9625-86defc58b465" providerId="ADAL" clId="{973EA174-85CB-4F53-BC6C-9F04678237FB}" dt="2024-11-05T07:09:01.945" v="1269" actId="1076"/>
          <ac:picMkLst>
            <pc:docMk/>
            <pc:sldMk cId="4275258522" sldId="357"/>
            <ac:picMk id="4" creationId="{00000000-0000-0000-0000-000000000000}"/>
          </ac:picMkLst>
        </pc:picChg>
        <pc:picChg chg="mod">
          <ac:chgData name="Viitala Raine" userId="22d04780-4552-4511-9625-86defc58b465" providerId="ADAL" clId="{973EA174-85CB-4F53-BC6C-9F04678237FB}" dt="2024-11-05T07:09:03.025" v="1270" actId="1076"/>
          <ac:picMkLst>
            <pc:docMk/>
            <pc:sldMk cId="4275258522" sldId="357"/>
            <ac:picMk id="6" creationId="{00000000-0000-0000-0000-000000000000}"/>
          </ac:picMkLst>
        </pc:picChg>
      </pc:sldChg>
      <pc:sldChg chg="modSp mod modClrScheme chgLayout">
        <pc:chgData name="Viitala Raine" userId="22d04780-4552-4511-9625-86defc58b465" providerId="ADAL" clId="{973EA174-85CB-4F53-BC6C-9F04678237FB}" dt="2024-11-05T07:08:33.619" v="1267" actId="20577"/>
        <pc:sldMkLst>
          <pc:docMk/>
          <pc:sldMk cId="4281910926" sldId="358"/>
        </pc:sldMkLst>
        <pc:spChg chg="mod ord">
          <ac:chgData name="Viitala Raine" userId="22d04780-4552-4511-9625-86defc58b465" providerId="ADAL" clId="{973EA174-85CB-4F53-BC6C-9F04678237FB}" dt="2024-11-05T06:25:04.154" v="179" actId="700"/>
          <ac:spMkLst>
            <pc:docMk/>
            <pc:sldMk cId="4281910926" sldId="358"/>
            <ac:spMk id="3" creationId="{00000000-0000-0000-0000-000000000000}"/>
          </ac:spMkLst>
        </pc:spChg>
        <pc:spChg chg="mod ord">
          <ac:chgData name="Viitala Raine" userId="22d04780-4552-4511-9625-86defc58b465" providerId="ADAL" clId="{973EA174-85CB-4F53-BC6C-9F04678237FB}" dt="2024-11-05T07:08:33.619" v="1267" actId="20577"/>
          <ac:spMkLst>
            <pc:docMk/>
            <pc:sldMk cId="4281910926" sldId="358"/>
            <ac:spMk id="19458" creationId="{00000000-0000-0000-0000-000000000000}"/>
          </ac:spMkLst>
        </pc:spChg>
        <pc:picChg chg="mod">
          <ac:chgData name="Viitala Raine" userId="22d04780-4552-4511-9625-86defc58b465" providerId="ADAL" clId="{973EA174-85CB-4F53-BC6C-9F04678237FB}" dt="2024-11-05T07:08:23.319" v="1264" actId="1076"/>
          <ac:picMkLst>
            <pc:docMk/>
            <pc:sldMk cId="4281910926" sldId="358"/>
            <ac:picMk id="19462" creationId="{00000000-0000-0000-0000-000000000000}"/>
          </ac:picMkLst>
        </pc:picChg>
      </pc:sldChg>
      <pc:sldChg chg="modSp mod modClrScheme chgLayout">
        <pc:chgData name="Viitala Raine" userId="22d04780-4552-4511-9625-86defc58b465" providerId="ADAL" clId="{973EA174-85CB-4F53-BC6C-9F04678237FB}" dt="2024-11-05T06:55:38.480" v="1057" actId="14"/>
        <pc:sldMkLst>
          <pc:docMk/>
          <pc:sldMk cId="2325024766" sldId="359"/>
        </pc:sldMkLst>
        <pc:spChg chg="mod ord">
          <ac:chgData name="Viitala Raine" userId="22d04780-4552-4511-9625-86defc58b465" providerId="ADAL" clId="{973EA174-85CB-4F53-BC6C-9F04678237FB}" dt="2024-11-05T06:25:04.154" v="179" actId="700"/>
          <ac:spMkLst>
            <pc:docMk/>
            <pc:sldMk cId="2325024766" sldId="359"/>
            <ac:spMk id="2" creationId="{00000000-0000-0000-0000-000000000000}"/>
          </ac:spMkLst>
        </pc:spChg>
        <pc:spChg chg="mod ord">
          <ac:chgData name="Viitala Raine" userId="22d04780-4552-4511-9625-86defc58b465" providerId="ADAL" clId="{973EA174-85CB-4F53-BC6C-9F04678237FB}" dt="2024-11-05T06:55:38.480" v="1057" actId="14"/>
          <ac:spMkLst>
            <pc:docMk/>
            <pc:sldMk cId="2325024766" sldId="359"/>
            <ac:spMk id="3" creationId="{00000000-0000-0000-0000-000000000000}"/>
          </ac:spMkLst>
        </pc:spChg>
        <pc:picChg chg="mod">
          <ac:chgData name="Viitala Raine" userId="22d04780-4552-4511-9625-86defc58b465" providerId="ADAL" clId="{973EA174-85CB-4F53-BC6C-9F04678237FB}" dt="2024-11-05T06:55:30.980" v="1056" actId="1076"/>
          <ac:picMkLst>
            <pc:docMk/>
            <pc:sldMk cId="2325024766" sldId="359"/>
            <ac:picMk id="4" creationId="{00000000-0000-0000-0000-000000000000}"/>
          </ac:picMkLst>
        </pc:picChg>
      </pc:sldChg>
      <pc:sldChg chg="addSp modSp mod modClrScheme chgLayout modNotesTx">
        <pc:chgData name="Viitala Raine" userId="22d04780-4552-4511-9625-86defc58b465" providerId="ADAL" clId="{973EA174-85CB-4F53-BC6C-9F04678237FB}" dt="2024-11-05T06:46:36.818" v="928" actId="13822"/>
        <pc:sldMkLst>
          <pc:docMk/>
          <pc:sldMk cId="2310594652" sldId="360"/>
        </pc:sldMkLst>
        <pc:spChg chg="add mod ord">
          <ac:chgData name="Viitala Raine" userId="22d04780-4552-4511-9625-86defc58b465" providerId="ADAL" clId="{973EA174-85CB-4F53-BC6C-9F04678237FB}" dt="2024-11-05T06:25:04.154" v="179" actId="700"/>
          <ac:spMkLst>
            <pc:docMk/>
            <pc:sldMk cId="2310594652" sldId="360"/>
            <ac:spMk id="2" creationId="{00EFFE5B-1FB2-638F-7B36-A6E9076FDABE}"/>
          </ac:spMkLst>
        </pc:spChg>
        <pc:spChg chg="mod ord">
          <ac:chgData name="Viitala Raine" userId="22d04780-4552-4511-9625-86defc58b465" providerId="ADAL" clId="{973EA174-85CB-4F53-BC6C-9F04678237FB}" dt="2024-11-05T06:25:04.154" v="179" actId="700"/>
          <ac:spMkLst>
            <pc:docMk/>
            <pc:sldMk cId="2310594652" sldId="360"/>
            <ac:spMk id="3" creationId="{00000000-0000-0000-0000-000000000000}"/>
          </ac:spMkLst>
        </pc:spChg>
        <pc:cxnChg chg="mod">
          <ac:chgData name="Viitala Raine" userId="22d04780-4552-4511-9625-86defc58b465" providerId="ADAL" clId="{973EA174-85CB-4F53-BC6C-9F04678237FB}" dt="2024-11-05T06:46:33.359" v="927" actId="13822"/>
          <ac:cxnSpMkLst>
            <pc:docMk/>
            <pc:sldMk cId="2310594652" sldId="360"/>
            <ac:cxnSpMk id="7" creationId="{00000000-0000-0000-0000-000000000000}"/>
          </ac:cxnSpMkLst>
        </pc:cxnChg>
        <pc:cxnChg chg="mod">
          <ac:chgData name="Viitala Raine" userId="22d04780-4552-4511-9625-86defc58b465" providerId="ADAL" clId="{973EA174-85CB-4F53-BC6C-9F04678237FB}" dt="2024-11-05T06:46:36.818" v="928" actId="13822"/>
          <ac:cxnSpMkLst>
            <pc:docMk/>
            <pc:sldMk cId="2310594652" sldId="360"/>
            <ac:cxnSpMk id="9" creationId="{00000000-0000-0000-0000-000000000000}"/>
          </ac:cxnSpMkLst>
        </pc:cxnChg>
      </pc:sldChg>
      <pc:sldChg chg="addSp delSp modSp mod modClrScheme modAnim chgLayout">
        <pc:chgData name="Viitala Raine" userId="22d04780-4552-4511-9625-86defc58b465" providerId="ADAL" clId="{973EA174-85CB-4F53-BC6C-9F04678237FB}" dt="2024-11-05T06:44:12.824" v="894" actId="1076"/>
        <pc:sldMkLst>
          <pc:docMk/>
          <pc:sldMk cId="974251685" sldId="361"/>
        </pc:sldMkLst>
        <pc:spChg chg="mod ord">
          <ac:chgData name="Viitala Raine" userId="22d04780-4552-4511-9625-86defc58b465" providerId="ADAL" clId="{973EA174-85CB-4F53-BC6C-9F04678237FB}" dt="2024-11-05T06:25:04.154" v="179" actId="700"/>
          <ac:spMkLst>
            <pc:docMk/>
            <pc:sldMk cId="974251685" sldId="361"/>
            <ac:spMk id="2" creationId="{00000000-0000-0000-0000-000000000000}"/>
          </ac:spMkLst>
        </pc:spChg>
        <pc:spChg chg="add del mod ord">
          <ac:chgData name="Viitala Raine" userId="22d04780-4552-4511-9625-86defc58b465" providerId="ADAL" clId="{973EA174-85CB-4F53-BC6C-9F04678237FB}" dt="2024-11-05T06:44:04.980" v="888" actId="478"/>
          <ac:spMkLst>
            <pc:docMk/>
            <pc:sldMk cId="974251685" sldId="361"/>
            <ac:spMk id="3" creationId="{69D31977-564F-93E2-7C79-5541542938A3}"/>
          </ac:spMkLst>
        </pc:spChg>
        <pc:picChg chg="add mod">
          <ac:chgData name="Viitala Raine" userId="22d04780-4552-4511-9625-86defc58b465" providerId="ADAL" clId="{973EA174-85CB-4F53-BC6C-9F04678237FB}" dt="2024-11-05T06:44:12.824" v="894" actId="1076"/>
          <ac:picMkLst>
            <pc:docMk/>
            <pc:sldMk cId="974251685" sldId="361"/>
            <ac:picMk id="4" creationId="{BBC06B53-046D-3614-1CA8-02FAA5A81FA2}"/>
          </ac:picMkLst>
        </pc:picChg>
        <pc:picChg chg="del mod ord">
          <ac:chgData name="Viitala Raine" userId="22d04780-4552-4511-9625-86defc58b465" providerId="ADAL" clId="{973EA174-85CB-4F53-BC6C-9F04678237FB}" dt="2024-11-05T06:44:02.613" v="887" actId="478"/>
          <ac:picMkLst>
            <pc:docMk/>
            <pc:sldMk cId="974251685" sldId="361"/>
            <ac:picMk id="5" creationId="{00000000-0000-0000-0000-000000000000}"/>
          </ac:picMkLst>
        </pc:picChg>
      </pc:sldChg>
      <pc:sldChg chg="addSp delSp modSp mod modClrScheme chgLayout">
        <pc:chgData name="Viitala Raine" userId="22d04780-4552-4511-9625-86defc58b465" providerId="ADAL" clId="{973EA174-85CB-4F53-BC6C-9F04678237FB}" dt="2024-11-05T06:35:27.365" v="837" actId="403"/>
        <pc:sldMkLst>
          <pc:docMk/>
          <pc:sldMk cId="3859418845" sldId="362"/>
        </pc:sldMkLst>
        <pc:spChg chg="mod ord">
          <ac:chgData name="Viitala Raine" userId="22d04780-4552-4511-9625-86defc58b465" providerId="ADAL" clId="{973EA174-85CB-4F53-BC6C-9F04678237FB}" dt="2024-11-05T06:35:27.365" v="837" actId="403"/>
          <ac:spMkLst>
            <pc:docMk/>
            <pc:sldMk cId="3859418845" sldId="362"/>
            <ac:spMk id="2" creationId="{00000000-0000-0000-0000-000000000000}"/>
          </ac:spMkLst>
        </pc:spChg>
        <pc:spChg chg="add del mod ord">
          <ac:chgData name="Viitala Raine" userId="22d04780-4552-4511-9625-86defc58b465" providerId="ADAL" clId="{973EA174-85CB-4F53-BC6C-9F04678237FB}" dt="2024-11-05T06:35:14.291" v="809" actId="700"/>
          <ac:spMkLst>
            <pc:docMk/>
            <pc:sldMk cId="3859418845" sldId="362"/>
            <ac:spMk id="3" creationId="{A36CF91C-4B24-95F1-81DA-14719A6D3B78}"/>
          </ac:spMkLst>
        </pc:spChg>
      </pc:sldChg>
      <pc:sldChg chg="addSp delSp modSp mod modClrScheme modAnim chgLayout">
        <pc:chgData name="Viitala Raine" userId="22d04780-4552-4511-9625-86defc58b465" providerId="ADAL" clId="{973EA174-85CB-4F53-BC6C-9F04678237FB}" dt="2024-11-05T06:44:46.259" v="907" actId="1076"/>
        <pc:sldMkLst>
          <pc:docMk/>
          <pc:sldMk cId="932933296" sldId="363"/>
        </pc:sldMkLst>
        <pc:spChg chg="mod ord">
          <ac:chgData name="Viitala Raine" userId="22d04780-4552-4511-9625-86defc58b465" providerId="ADAL" clId="{973EA174-85CB-4F53-BC6C-9F04678237FB}" dt="2024-11-05T06:25:04.154" v="179" actId="700"/>
          <ac:spMkLst>
            <pc:docMk/>
            <pc:sldMk cId="932933296" sldId="363"/>
            <ac:spMk id="2" creationId="{00000000-0000-0000-0000-000000000000}"/>
          </ac:spMkLst>
        </pc:spChg>
        <pc:spChg chg="add del mod ord">
          <ac:chgData name="Viitala Raine" userId="22d04780-4552-4511-9625-86defc58b465" providerId="ADAL" clId="{973EA174-85CB-4F53-BC6C-9F04678237FB}" dt="2024-11-05T06:44:40.453" v="903" actId="478"/>
          <ac:spMkLst>
            <pc:docMk/>
            <pc:sldMk cId="932933296" sldId="363"/>
            <ac:spMk id="3" creationId="{93255FDC-5929-3D2F-8D40-0880AA152C17}"/>
          </ac:spMkLst>
        </pc:spChg>
        <pc:picChg chg="del mod ord">
          <ac:chgData name="Viitala Raine" userId="22d04780-4552-4511-9625-86defc58b465" providerId="ADAL" clId="{973EA174-85CB-4F53-BC6C-9F04678237FB}" dt="2024-11-05T06:44:37.076" v="901" actId="478"/>
          <ac:picMkLst>
            <pc:docMk/>
            <pc:sldMk cId="932933296" sldId="363"/>
            <ac:picMk id="4" creationId="{00000000-0000-0000-0000-000000000000}"/>
          </ac:picMkLst>
        </pc:picChg>
        <pc:picChg chg="add mod">
          <ac:chgData name="Viitala Raine" userId="22d04780-4552-4511-9625-86defc58b465" providerId="ADAL" clId="{973EA174-85CB-4F53-BC6C-9F04678237FB}" dt="2024-11-05T06:44:46.259" v="907" actId="1076"/>
          <ac:picMkLst>
            <pc:docMk/>
            <pc:sldMk cId="932933296" sldId="363"/>
            <ac:picMk id="5" creationId="{DE5EF7D9-04F1-01F2-C71C-AF6E37850BB4}"/>
          </ac:picMkLst>
        </pc:picChg>
      </pc:sldChg>
      <pc:sldChg chg="addSp delSp modSp mod modClrScheme modAnim chgLayout">
        <pc:chgData name="Viitala Raine" userId="22d04780-4552-4511-9625-86defc58b465" providerId="ADAL" clId="{973EA174-85CB-4F53-BC6C-9F04678237FB}" dt="2024-11-05T06:43:24.581" v="855" actId="1076"/>
        <pc:sldMkLst>
          <pc:docMk/>
          <pc:sldMk cId="2071691843" sldId="364"/>
        </pc:sldMkLst>
        <pc:spChg chg="mod ord">
          <ac:chgData name="Viitala Raine" userId="22d04780-4552-4511-9625-86defc58b465" providerId="ADAL" clId="{973EA174-85CB-4F53-BC6C-9F04678237FB}" dt="2024-11-05T06:25:04.154" v="179" actId="700"/>
          <ac:spMkLst>
            <pc:docMk/>
            <pc:sldMk cId="2071691843" sldId="364"/>
            <ac:spMk id="2" creationId="{00000000-0000-0000-0000-000000000000}"/>
          </ac:spMkLst>
        </pc:spChg>
        <pc:spChg chg="add del mod ord">
          <ac:chgData name="Viitala Raine" userId="22d04780-4552-4511-9625-86defc58b465" providerId="ADAL" clId="{973EA174-85CB-4F53-BC6C-9F04678237FB}" dt="2024-11-05T06:43:15.342" v="850" actId="478"/>
          <ac:spMkLst>
            <pc:docMk/>
            <pc:sldMk cId="2071691843" sldId="364"/>
            <ac:spMk id="3" creationId="{3A990914-5284-4133-D442-3339D04FF0AE}"/>
          </ac:spMkLst>
        </pc:spChg>
        <pc:picChg chg="del mod ord">
          <ac:chgData name="Viitala Raine" userId="22d04780-4552-4511-9625-86defc58b465" providerId="ADAL" clId="{973EA174-85CB-4F53-BC6C-9F04678237FB}" dt="2024-11-05T06:43:18.173" v="852" actId="478"/>
          <ac:picMkLst>
            <pc:docMk/>
            <pc:sldMk cId="2071691843" sldId="364"/>
            <ac:picMk id="4" creationId="{00000000-0000-0000-0000-000000000000}"/>
          </ac:picMkLst>
        </pc:picChg>
        <pc:picChg chg="add mod">
          <ac:chgData name="Viitala Raine" userId="22d04780-4552-4511-9625-86defc58b465" providerId="ADAL" clId="{973EA174-85CB-4F53-BC6C-9F04678237FB}" dt="2024-11-05T06:43:24.581" v="855" actId="1076"/>
          <ac:picMkLst>
            <pc:docMk/>
            <pc:sldMk cId="2071691843" sldId="364"/>
            <ac:picMk id="5" creationId="{33E89C2F-424A-2C28-0DA2-7955AA9F828E}"/>
          </ac:picMkLst>
        </pc:picChg>
      </pc:sldChg>
      <pc:sldChg chg="delSp modSp mod modClrScheme chgLayout">
        <pc:chgData name="Viitala Raine" userId="22d04780-4552-4511-9625-86defc58b465" providerId="ADAL" clId="{973EA174-85CB-4F53-BC6C-9F04678237FB}" dt="2024-11-05T07:09:30.955" v="1280" actId="1076"/>
        <pc:sldMkLst>
          <pc:docMk/>
          <pc:sldMk cId="2876711052" sldId="366"/>
        </pc:sldMkLst>
        <pc:spChg chg="mod ord">
          <ac:chgData name="Viitala Raine" userId="22d04780-4552-4511-9625-86defc58b465" providerId="ADAL" clId="{973EA174-85CB-4F53-BC6C-9F04678237FB}" dt="2024-11-05T07:09:30.955" v="1280" actId="1076"/>
          <ac:spMkLst>
            <pc:docMk/>
            <pc:sldMk cId="2876711052" sldId="366"/>
            <ac:spMk id="2" creationId="{00000000-0000-0000-0000-000000000000}"/>
          </ac:spMkLst>
        </pc:spChg>
        <pc:spChg chg="del">
          <ac:chgData name="Viitala Raine" userId="22d04780-4552-4511-9625-86defc58b465" providerId="ADAL" clId="{973EA174-85CB-4F53-BC6C-9F04678237FB}" dt="2024-11-05T07:09:22.747" v="1276" actId="478"/>
          <ac:spMkLst>
            <pc:docMk/>
            <pc:sldMk cId="2876711052" sldId="366"/>
            <ac:spMk id="3" creationId="{00000000-0000-0000-0000-000000000000}"/>
          </ac:spMkLst>
        </pc:spChg>
        <pc:spChg chg="del mod">
          <ac:chgData name="Viitala Raine" userId="22d04780-4552-4511-9625-86defc58b465" providerId="ADAL" clId="{973EA174-85CB-4F53-BC6C-9F04678237FB}" dt="2024-11-05T07:09:20.658" v="1275" actId="478"/>
          <ac:spMkLst>
            <pc:docMk/>
            <pc:sldMk cId="2876711052" sldId="366"/>
            <ac:spMk id="4" creationId="{00000000-0000-0000-0000-000000000000}"/>
          </ac:spMkLst>
        </pc:spChg>
        <pc:spChg chg="mod ord">
          <ac:chgData name="Viitala Raine" userId="22d04780-4552-4511-9625-86defc58b465" providerId="ADAL" clId="{973EA174-85CB-4F53-BC6C-9F04678237FB}" dt="2024-11-05T06:25:04.154" v="179" actId="700"/>
          <ac:spMkLst>
            <pc:docMk/>
            <pc:sldMk cId="2876711052" sldId="366"/>
            <ac:spMk id="16388" creationId="{00000000-0000-0000-0000-000000000000}"/>
          </ac:spMkLst>
        </pc:spChg>
        <pc:picChg chg="mod">
          <ac:chgData name="Viitala Raine" userId="22d04780-4552-4511-9625-86defc58b465" providerId="ADAL" clId="{973EA174-85CB-4F53-BC6C-9F04678237FB}" dt="2024-11-05T07:09:24.634" v="1278" actId="1076"/>
          <ac:picMkLst>
            <pc:docMk/>
            <pc:sldMk cId="2876711052" sldId="366"/>
            <ac:picMk id="2050" creationId="{00000000-0000-0000-0000-000000000000}"/>
          </ac:picMkLst>
        </pc:picChg>
        <pc:picChg chg="mod">
          <ac:chgData name="Viitala Raine" userId="22d04780-4552-4511-9625-86defc58b465" providerId="ADAL" clId="{973EA174-85CB-4F53-BC6C-9F04678237FB}" dt="2024-11-05T07:09:23.680" v="1277" actId="1076"/>
          <ac:picMkLst>
            <pc:docMk/>
            <pc:sldMk cId="2876711052" sldId="366"/>
            <ac:picMk id="2051" creationId="{00000000-0000-0000-0000-000000000000}"/>
          </ac:picMkLst>
        </pc:picChg>
      </pc:sldChg>
      <pc:sldChg chg="addSp delSp modSp mod modClrScheme modAnim chgLayout">
        <pc:chgData name="Viitala Raine" userId="22d04780-4552-4511-9625-86defc58b465" providerId="ADAL" clId="{973EA174-85CB-4F53-BC6C-9F04678237FB}" dt="2024-11-05T06:43:01.611" v="849" actId="14100"/>
        <pc:sldMkLst>
          <pc:docMk/>
          <pc:sldMk cId="1632625083" sldId="367"/>
        </pc:sldMkLst>
        <pc:spChg chg="mod ord">
          <ac:chgData name="Viitala Raine" userId="22d04780-4552-4511-9625-86defc58b465" providerId="ADAL" clId="{973EA174-85CB-4F53-BC6C-9F04678237FB}" dt="2024-11-05T06:25:04.154" v="179" actId="700"/>
          <ac:spMkLst>
            <pc:docMk/>
            <pc:sldMk cId="1632625083" sldId="367"/>
            <ac:spMk id="2" creationId="{00000000-0000-0000-0000-000000000000}"/>
          </ac:spMkLst>
        </pc:spChg>
        <pc:spChg chg="mod ord">
          <ac:chgData name="Viitala Raine" userId="22d04780-4552-4511-9625-86defc58b465" providerId="ADAL" clId="{973EA174-85CB-4F53-BC6C-9F04678237FB}" dt="2024-11-05T06:37:08.458" v="839" actId="1076"/>
          <ac:spMkLst>
            <pc:docMk/>
            <pc:sldMk cId="1632625083" sldId="367"/>
            <ac:spMk id="3" creationId="{00000000-0000-0000-0000-000000000000}"/>
          </ac:spMkLst>
        </pc:spChg>
        <pc:picChg chg="del mod">
          <ac:chgData name="Viitala Raine" userId="22d04780-4552-4511-9625-86defc58b465" providerId="ADAL" clId="{973EA174-85CB-4F53-BC6C-9F04678237FB}" dt="2024-11-05T06:42:54.657" v="844" actId="478"/>
          <ac:picMkLst>
            <pc:docMk/>
            <pc:sldMk cId="1632625083" sldId="367"/>
            <ac:picMk id="4" creationId="{00000000-0000-0000-0000-000000000000}"/>
          </ac:picMkLst>
        </pc:picChg>
        <pc:picChg chg="add mod">
          <ac:chgData name="Viitala Raine" userId="22d04780-4552-4511-9625-86defc58b465" providerId="ADAL" clId="{973EA174-85CB-4F53-BC6C-9F04678237FB}" dt="2024-11-05T06:43:01.611" v="849" actId="14100"/>
          <ac:picMkLst>
            <pc:docMk/>
            <pc:sldMk cId="1632625083" sldId="367"/>
            <ac:picMk id="5" creationId="{D1D5902D-B3A6-054A-82D9-8210C208A8BB}"/>
          </ac:picMkLst>
        </pc:picChg>
      </pc:sldChg>
      <pc:sldChg chg="modSp mod modClrScheme chgLayout">
        <pc:chgData name="Viitala Raine" userId="22d04780-4552-4511-9625-86defc58b465" providerId="ADAL" clId="{973EA174-85CB-4F53-BC6C-9F04678237FB}" dt="2024-11-05T07:08:43.811" v="1268" actId="1076"/>
        <pc:sldMkLst>
          <pc:docMk/>
          <pc:sldMk cId="881677722" sldId="368"/>
        </pc:sldMkLst>
        <pc:spChg chg="mod ord">
          <ac:chgData name="Viitala Raine" userId="22d04780-4552-4511-9625-86defc58b465" providerId="ADAL" clId="{973EA174-85CB-4F53-BC6C-9F04678237FB}" dt="2024-11-05T06:25:04.154" v="179" actId="700"/>
          <ac:spMkLst>
            <pc:docMk/>
            <pc:sldMk cId="881677722" sldId="368"/>
            <ac:spMk id="2" creationId="{00000000-0000-0000-0000-000000000000}"/>
          </ac:spMkLst>
        </pc:spChg>
        <pc:spChg chg="mod ord">
          <ac:chgData name="Viitala Raine" userId="22d04780-4552-4511-9625-86defc58b465" providerId="ADAL" clId="{973EA174-85CB-4F53-BC6C-9F04678237FB}" dt="2024-11-05T06:25:04.154" v="179" actId="700"/>
          <ac:spMkLst>
            <pc:docMk/>
            <pc:sldMk cId="881677722" sldId="368"/>
            <ac:spMk id="3" creationId="{00000000-0000-0000-0000-000000000000}"/>
          </ac:spMkLst>
        </pc:spChg>
        <pc:picChg chg="mod">
          <ac:chgData name="Viitala Raine" userId="22d04780-4552-4511-9625-86defc58b465" providerId="ADAL" clId="{973EA174-85CB-4F53-BC6C-9F04678237FB}" dt="2024-11-05T07:08:43.811" v="1268" actId="1076"/>
          <ac:picMkLst>
            <pc:docMk/>
            <pc:sldMk cId="881677722" sldId="368"/>
            <ac:picMk id="4" creationId="{00000000-0000-0000-0000-000000000000}"/>
          </ac:picMkLst>
        </pc:picChg>
      </pc:sldChg>
      <pc:sldChg chg="addSp delSp modSp mod modClrScheme delAnim modAnim chgLayout">
        <pc:chgData name="Viitala Raine" userId="22d04780-4552-4511-9625-86defc58b465" providerId="ADAL" clId="{973EA174-85CB-4F53-BC6C-9F04678237FB}" dt="2024-11-05T06:55:14.326" v="1053" actId="478"/>
        <pc:sldMkLst>
          <pc:docMk/>
          <pc:sldMk cId="3637150683" sldId="370"/>
        </pc:sldMkLst>
        <pc:spChg chg="mod ord">
          <ac:chgData name="Viitala Raine" userId="22d04780-4552-4511-9625-86defc58b465" providerId="ADAL" clId="{973EA174-85CB-4F53-BC6C-9F04678237FB}" dt="2024-11-05T06:25:04.154" v="179" actId="700"/>
          <ac:spMkLst>
            <pc:docMk/>
            <pc:sldMk cId="3637150683" sldId="370"/>
            <ac:spMk id="2" creationId="{00000000-0000-0000-0000-000000000000}"/>
          </ac:spMkLst>
        </pc:spChg>
        <pc:spChg chg="add del mod ord">
          <ac:chgData name="Viitala Raine" userId="22d04780-4552-4511-9625-86defc58b465" providerId="ADAL" clId="{973EA174-85CB-4F53-BC6C-9F04678237FB}" dt="2024-11-05T06:55:14.326" v="1053" actId="478"/>
          <ac:spMkLst>
            <pc:docMk/>
            <pc:sldMk cId="3637150683" sldId="370"/>
            <ac:spMk id="3" creationId="{87565A10-5C16-7011-EFD0-3E22A3CEDF0F}"/>
          </ac:spMkLst>
        </pc:spChg>
        <pc:picChg chg="del mod ord">
          <ac:chgData name="Viitala Raine" userId="22d04780-4552-4511-9625-86defc58b465" providerId="ADAL" clId="{973EA174-85CB-4F53-BC6C-9F04678237FB}" dt="2024-11-05T06:44:17.344" v="895" actId="478"/>
          <ac:picMkLst>
            <pc:docMk/>
            <pc:sldMk cId="3637150683" sldId="370"/>
            <ac:picMk id="4" creationId="{00000000-0000-0000-0000-000000000000}"/>
          </ac:picMkLst>
        </pc:picChg>
        <pc:picChg chg="add mod">
          <ac:chgData name="Viitala Raine" userId="22d04780-4552-4511-9625-86defc58b465" providerId="ADAL" clId="{973EA174-85CB-4F53-BC6C-9F04678237FB}" dt="2024-11-05T06:44:24.088" v="900" actId="1076"/>
          <ac:picMkLst>
            <pc:docMk/>
            <pc:sldMk cId="3637150683" sldId="370"/>
            <ac:picMk id="6" creationId="{5EDE1C12-B9AE-37D4-2AB5-A5E226C51818}"/>
          </ac:picMkLst>
        </pc:picChg>
      </pc:sldChg>
      <pc:sldChg chg="modSp mod modClrScheme chgLayout">
        <pc:chgData name="Viitala Raine" userId="22d04780-4552-4511-9625-86defc58b465" providerId="ADAL" clId="{973EA174-85CB-4F53-BC6C-9F04678237FB}" dt="2024-11-05T06:25:04.154" v="179" actId="700"/>
        <pc:sldMkLst>
          <pc:docMk/>
          <pc:sldMk cId="3452509755" sldId="371"/>
        </pc:sldMkLst>
        <pc:spChg chg="mod ord">
          <ac:chgData name="Viitala Raine" userId="22d04780-4552-4511-9625-86defc58b465" providerId="ADAL" clId="{973EA174-85CB-4F53-BC6C-9F04678237FB}" dt="2024-11-05T06:25:04.154" v="179" actId="700"/>
          <ac:spMkLst>
            <pc:docMk/>
            <pc:sldMk cId="3452509755" sldId="371"/>
            <ac:spMk id="2" creationId="{00000000-0000-0000-0000-000000000000}"/>
          </ac:spMkLst>
        </pc:spChg>
        <pc:spChg chg="mod ord">
          <ac:chgData name="Viitala Raine" userId="22d04780-4552-4511-9625-86defc58b465" providerId="ADAL" clId="{973EA174-85CB-4F53-BC6C-9F04678237FB}" dt="2024-11-05T06:25:04.154" v="179" actId="700"/>
          <ac:spMkLst>
            <pc:docMk/>
            <pc:sldMk cId="3452509755" sldId="371"/>
            <ac:spMk id="3" creationId="{00000000-0000-0000-0000-000000000000}"/>
          </ac:spMkLst>
        </pc:spChg>
      </pc:sldChg>
      <pc:sldChg chg="addSp delSp modSp mod modClrScheme modAnim chgLayout">
        <pc:chgData name="Viitala Raine" userId="22d04780-4552-4511-9625-86defc58b465" providerId="ADAL" clId="{973EA174-85CB-4F53-BC6C-9F04678237FB}" dt="2024-11-05T06:58:48.436" v="1087" actId="1076"/>
        <pc:sldMkLst>
          <pc:docMk/>
          <pc:sldMk cId="381602463" sldId="372"/>
        </pc:sldMkLst>
        <pc:spChg chg="mod ord">
          <ac:chgData name="Viitala Raine" userId="22d04780-4552-4511-9625-86defc58b465" providerId="ADAL" clId="{973EA174-85CB-4F53-BC6C-9F04678237FB}" dt="2024-11-05T06:25:04.154" v="179" actId="700"/>
          <ac:spMkLst>
            <pc:docMk/>
            <pc:sldMk cId="381602463" sldId="372"/>
            <ac:spMk id="2" creationId="{00000000-0000-0000-0000-000000000000}"/>
          </ac:spMkLst>
        </pc:spChg>
        <pc:spChg chg="mod ord">
          <ac:chgData name="Viitala Raine" userId="22d04780-4552-4511-9625-86defc58b465" providerId="ADAL" clId="{973EA174-85CB-4F53-BC6C-9F04678237FB}" dt="2024-11-05T06:57:34.953" v="1072" actId="1076"/>
          <ac:spMkLst>
            <pc:docMk/>
            <pc:sldMk cId="381602463" sldId="372"/>
            <ac:spMk id="3" creationId="{00000000-0000-0000-0000-000000000000}"/>
          </ac:spMkLst>
        </pc:spChg>
        <pc:spChg chg="mod">
          <ac:chgData name="Viitala Raine" userId="22d04780-4552-4511-9625-86defc58b465" providerId="ADAL" clId="{973EA174-85CB-4F53-BC6C-9F04678237FB}" dt="2024-11-05T06:58:48.436" v="1087" actId="1076"/>
          <ac:spMkLst>
            <pc:docMk/>
            <pc:sldMk cId="381602463" sldId="372"/>
            <ac:spMk id="4" creationId="{10397D34-12CD-4070-B9C3-3DF6D7746273}"/>
          </ac:spMkLst>
        </pc:spChg>
        <pc:spChg chg="mod">
          <ac:chgData name="Viitala Raine" userId="22d04780-4552-4511-9625-86defc58b465" providerId="ADAL" clId="{973EA174-85CB-4F53-BC6C-9F04678237FB}" dt="2024-11-05T06:58:42.948" v="1085" actId="1076"/>
          <ac:spMkLst>
            <pc:docMk/>
            <pc:sldMk cId="381602463" sldId="372"/>
            <ac:spMk id="5" creationId="{00000000-0000-0000-0000-000000000000}"/>
          </ac:spMkLst>
        </pc:spChg>
        <pc:spChg chg="mod">
          <ac:chgData name="Viitala Raine" userId="22d04780-4552-4511-9625-86defc58b465" providerId="ADAL" clId="{973EA174-85CB-4F53-BC6C-9F04678237FB}" dt="2024-11-05T06:58:42.948" v="1085" actId="1076"/>
          <ac:spMkLst>
            <pc:docMk/>
            <pc:sldMk cId="381602463" sldId="372"/>
            <ac:spMk id="6" creationId="{00000000-0000-0000-0000-000000000000}"/>
          </ac:spMkLst>
        </pc:spChg>
        <pc:spChg chg="mod">
          <ac:chgData name="Viitala Raine" userId="22d04780-4552-4511-9625-86defc58b465" providerId="ADAL" clId="{973EA174-85CB-4F53-BC6C-9F04678237FB}" dt="2024-11-05T06:58:42.948" v="1085" actId="1076"/>
          <ac:spMkLst>
            <pc:docMk/>
            <pc:sldMk cId="381602463" sldId="372"/>
            <ac:spMk id="9" creationId="{00000000-0000-0000-0000-000000000000}"/>
          </ac:spMkLst>
        </pc:spChg>
        <pc:spChg chg="mod">
          <ac:chgData name="Viitala Raine" userId="22d04780-4552-4511-9625-86defc58b465" providerId="ADAL" clId="{973EA174-85CB-4F53-BC6C-9F04678237FB}" dt="2024-11-05T06:58:42.948" v="1085" actId="1076"/>
          <ac:spMkLst>
            <pc:docMk/>
            <pc:sldMk cId="381602463" sldId="372"/>
            <ac:spMk id="10" creationId="{00000000-0000-0000-0000-000000000000}"/>
          </ac:spMkLst>
        </pc:spChg>
        <pc:spChg chg="mod">
          <ac:chgData name="Viitala Raine" userId="22d04780-4552-4511-9625-86defc58b465" providerId="ADAL" clId="{973EA174-85CB-4F53-BC6C-9F04678237FB}" dt="2024-11-05T06:58:42.948" v="1085" actId="1076"/>
          <ac:spMkLst>
            <pc:docMk/>
            <pc:sldMk cId="381602463" sldId="372"/>
            <ac:spMk id="12" creationId="{00000000-0000-0000-0000-000000000000}"/>
          </ac:spMkLst>
        </pc:spChg>
        <pc:spChg chg="mod">
          <ac:chgData name="Viitala Raine" userId="22d04780-4552-4511-9625-86defc58b465" providerId="ADAL" clId="{973EA174-85CB-4F53-BC6C-9F04678237FB}" dt="2024-11-05T06:58:42.948" v="1085" actId="1076"/>
          <ac:spMkLst>
            <pc:docMk/>
            <pc:sldMk cId="381602463" sldId="372"/>
            <ac:spMk id="14" creationId="{00000000-0000-0000-0000-000000000000}"/>
          </ac:spMkLst>
        </pc:spChg>
        <pc:spChg chg="mod">
          <ac:chgData name="Viitala Raine" userId="22d04780-4552-4511-9625-86defc58b465" providerId="ADAL" clId="{973EA174-85CB-4F53-BC6C-9F04678237FB}" dt="2024-11-05T06:58:42.948" v="1085" actId="1076"/>
          <ac:spMkLst>
            <pc:docMk/>
            <pc:sldMk cId="381602463" sldId="372"/>
            <ac:spMk id="28" creationId="{00000000-0000-0000-0000-000000000000}"/>
          </ac:spMkLst>
        </pc:spChg>
        <pc:spChg chg="mod">
          <ac:chgData name="Viitala Raine" userId="22d04780-4552-4511-9625-86defc58b465" providerId="ADAL" clId="{973EA174-85CB-4F53-BC6C-9F04678237FB}" dt="2024-11-05T06:58:42.948" v="1085" actId="1076"/>
          <ac:spMkLst>
            <pc:docMk/>
            <pc:sldMk cId="381602463" sldId="372"/>
            <ac:spMk id="29" creationId="{00000000-0000-0000-0000-000000000000}"/>
          </ac:spMkLst>
        </pc:spChg>
        <pc:picChg chg="add del mod">
          <ac:chgData name="Viitala Raine" userId="22d04780-4552-4511-9625-86defc58b465" providerId="ADAL" clId="{973EA174-85CB-4F53-BC6C-9F04678237FB}" dt="2024-11-05T06:58:46.397" v="1086" actId="1076"/>
          <ac:picMkLst>
            <pc:docMk/>
            <pc:sldMk cId="381602463" sldId="372"/>
            <ac:picMk id="21" creationId="{54345E9C-0068-4C7F-961E-E8AA63A34728}"/>
          </ac:picMkLst>
        </pc:picChg>
        <pc:cxnChg chg="mod">
          <ac:chgData name="Viitala Raine" userId="22d04780-4552-4511-9625-86defc58b465" providerId="ADAL" clId="{973EA174-85CB-4F53-BC6C-9F04678237FB}" dt="2024-11-05T06:58:42.948" v="1085" actId="1076"/>
          <ac:cxnSpMkLst>
            <pc:docMk/>
            <pc:sldMk cId="381602463" sldId="372"/>
            <ac:cxnSpMk id="8" creationId="{00000000-0000-0000-0000-000000000000}"/>
          </ac:cxnSpMkLst>
        </pc:cxnChg>
        <pc:cxnChg chg="mod">
          <ac:chgData name="Viitala Raine" userId="22d04780-4552-4511-9625-86defc58b465" providerId="ADAL" clId="{973EA174-85CB-4F53-BC6C-9F04678237FB}" dt="2024-11-05T06:58:42.948" v="1085" actId="1076"/>
          <ac:cxnSpMkLst>
            <pc:docMk/>
            <pc:sldMk cId="381602463" sldId="372"/>
            <ac:cxnSpMk id="13" creationId="{00000000-0000-0000-0000-000000000000}"/>
          </ac:cxnSpMkLst>
        </pc:cxnChg>
        <pc:cxnChg chg="mod">
          <ac:chgData name="Viitala Raine" userId="22d04780-4552-4511-9625-86defc58b465" providerId="ADAL" clId="{973EA174-85CB-4F53-BC6C-9F04678237FB}" dt="2024-11-05T06:58:42.948" v="1085" actId="1076"/>
          <ac:cxnSpMkLst>
            <pc:docMk/>
            <pc:sldMk cId="381602463" sldId="372"/>
            <ac:cxnSpMk id="15" creationId="{00000000-0000-0000-0000-000000000000}"/>
          </ac:cxnSpMkLst>
        </pc:cxnChg>
        <pc:cxnChg chg="mod">
          <ac:chgData name="Viitala Raine" userId="22d04780-4552-4511-9625-86defc58b465" providerId="ADAL" clId="{973EA174-85CB-4F53-BC6C-9F04678237FB}" dt="2024-11-05T06:58:42.948" v="1085" actId="1076"/>
          <ac:cxnSpMkLst>
            <pc:docMk/>
            <pc:sldMk cId="381602463" sldId="372"/>
            <ac:cxnSpMk id="16" creationId="{00000000-0000-0000-0000-000000000000}"/>
          </ac:cxnSpMkLst>
        </pc:cxnChg>
        <pc:cxnChg chg="mod">
          <ac:chgData name="Viitala Raine" userId="22d04780-4552-4511-9625-86defc58b465" providerId="ADAL" clId="{973EA174-85CB-4F53-BC6C-9F04678237FB}" dt="2024-11-05T06:58:42.948" v="1085" actId="1076"/>
          <ac:cxnSpMkLst>
            <pc:docMk/>
            <pc:sldMk cId="381602463" sldId="372"/>
            <ac:cxnSpMk id="20" creationId="{00000000-0000-0000-0000-000000000000}"/>
          </ac:cxnSpMkLst>
        </pc:cxnChg>
        <pc:cxnChg chg="mod">
          <ac:chgData name="Viitala Raine" userId="22d04780-4552-4511-9625-86defc58b465" providerId="ADAL" clId="{973EA174-85CB-4F53-BC6C-9F04678237FB}" dt="2024-11-05T06:58:42.948" v="1085" actId="1076"/>
          <ac:cxnSpMkLst>
            <pc:docMk/>
            <pc:sldMk cId="381602463" sldId="372"/>
            <ac:cxnSpMk id="23" creationId="{00000000-0000-0000-0000-000000000000}"/>
          </ac:cxnSpMkLst>
        </pc:cxnChg>
        <pc:cxnChg chg="mod">
          <ac:chgData name="Viitala Raine" userId="22d04780-4552-4511-9625-86defc58b465" providerId="ADAL" clId="{973EA174-85CB-4F53-BC6C-9F04678237FB}" dt="2024-11-05T06:58:42.948" v="1085" actId="1076"/>
          <ac:cxnSpMkLst>
            <pc:docMk/>
            <pc:sldMk cId="381602463" sldId="372"/>
            <ac:cxnSpMk id="26" creationId="{00000000-0000-0000-0000-000000000000}"/>
          </ac:cxnSpMkLst>
        </pc:cxnChg>
      </pc:sldChg>
      <pc:sldChg chg="addSp modSp del mod modClrScheme chgLayout">
        <pc:chgData name="Viitala Raine" userId="22d04780-4552-4511-9625-86defc58b465" providerId="ADAL" clId="{973EA174-85CB-4F53-BC6C-9F04678237FB}" dt="2024-11-05T06:26:06.609" v="181" actId="47"/>
        <pc:sldMkLst>
          <pc:docMk/>
          <pc:sldMk cId="4108442353" sldId="392"/>
        </pc:sldMkLst>
        <pc:spChg chg="mod ord">
          <ac:chgData name="Viitala Raine" userId="22d04780-4552-4511-9625-86defc58b465" providerId="ADAL" clId="{973EA174-85CB-4F53-BC6C-9F04678237FB}" dt="2024-11-05T06:25:04.154" v="179" actId="700"/>
          <ac:spMkLst>
            <pc:docMk/>
            <pc:sldMk cId="4108442353" sldId="392"/>
            <ac:spMk id="2" creationId="{00000000-0000-0000-0000-000000000000}"/>
          </ac:spMkLst>
        </pc:spChg>
        <pc:spChg chg="add mod ord">
          <ac:chgData name="Viitala Raine" userId="22d04780-4552-4511-9625-86defc58b465" providerId="ADAL" clId="{973EA174-85CB-4F53-BC6C-9F04678237FB}" dt="2024-11-05T06:25:04.154" v="179" actId="700"/>
          <ac:spMkLst>
            <pc:docMk/>
            <pc:sldMk cId="4108442353" sldId="392"/>
            <ac:spMk id="13" creationId="{F08B1FAC-9F36-EA48-1002-C0508F0E771C}"/>
          </ac:spMkLst>
        </pc:spChg>
      </pc:sldChg>
      <pc:sldChg chg="modSp mod modClrScheme chgLayout">
        <pc:chgData name="Viitala Raine" userId="22d04780-4552-4511-9625-86defc58b465" providerId="ADAL" clId="{973EA174-85CB-4F53-BC6C-9F04678237FB}" dt="2024-11-05T07:02:35.334" v="1184" actId="20577"/>
        <pc:sldMkLst>
          <pc:docMk/>
          <pc:sldMk cId="2674897979" sldId="393"/>
        </pc:sldMkLst>
        <pc:spChg chg="mod ord">
          <ac:chgData name="Viitala Raine" userId="22d04780-4552-4511-9625-86defc58b465" providerId="ADAL" clId="{973EA174-85CB-4F53-BC6C-9F04678237FB}" dt="2024-11-05T06:25:04.154" v="179" actId="700"/>
          <ac:spMkLst>
            <pc:docMk/>
            <pc:sldMk cId="2674897979" sldId="393"/>
            <ac:spMk id="2" creationId="{CE3943A5-E1F1-4E28-9B2E-892A31886AAE}"/>
          </ac:spMkLst>
        </pc:spChg>
        <pc:spChg chg="mod ord">
          <ac:chgData name="Viitala Raine" userId="22d04780-4552-4511-9625-86defc58b465" providerId="ADAL" clId="{973EA174-85CB-4F53-BC6C-9F04678237FB}" dt="2024-11-05T07:02:35.334" v="1184" actId="20577"/>
          <ac:spMkLst>
            <pc:docMk/>
            <pc:sldMk cId="2674897979" sldId="393"/>
            <ac:spMk id="3" creationId="{9790308A-4EE7-4B73-9AD7-AADAB7A0CD4E}"/>
          </ac:spMkLst>
        </pc:spChg>
      </pc:sldChg>
      <pc:sldChg chg="addSp modSp mod modClrScheme chgLayout">
        <pc:chgData name="Viitala Raine" userId="22d04780-4552-4511-9625-86defc58b465" providerId="ADAL" clId="{973EA174-85CB-4F53-BC6C-9F04678237FB}" dt="2024-11-05T06:25:04.154" v="179" actId="700"/>
        <pc:sldMkLst>
          <pc:docMk/>
          <pc:sldMk cId="2572272959" sldId="394"/>
        </pc:sldMkLst>
        <pc:spChg chg="add mod ord">
          <ac:chgData name="Viitala Raine" userId="22d04780-4552-4511-9625-86defc58b465" providerId="ADAL" clId="{973EA174-85CB-4F53-BC6C-9F04678237FB}" dt="2024-11-05T06:25:04.154" v="179" actId="700"/>
          <ac:spMkLst>
            <pc:docMk/>
            <pc:sldMk cId="2572272959" sldId="394"/>
            <ac:spMk id="2" creationId="{9DD054B1-3993-D457-C08F-EF66EC881EDF}"/>
          </ac:spMkLst>
        </pc:spChg>
        <pc:spChg chg="add mod ord">
          <ac:chgData name="Viitala Raine" userId="22d04780-4552-4511-9625-86defc58b465" providerId="ADAL" clId="{973EA174-85CB-4F53-BC6C-9F04678237FB}" dt="2024-11-05T06:25:04.154" v="179" actId="700"/>
          <ac:spMkLst>
            <pc:docMk/>
            <pc:sldMk cId="2572272959" sldId="394"/>
            <ac:spMk id="3" creationId="{FCAF75CA-FC2A-F287-0B68-CF7CEB4685C7}"/>
          </ac:spMkLst>
        </pc:spChg>
      </pc:sldChg>
      <pc:sldChg chg="modSp new mod">
        <pc:chgData name="Viitala Raine" userId="22d04780-4552-4511-9625-86defc58b465" providerId="ADAL" clId="{973EA174-85CB-4F53-BC6C-9F04678237FB}" dt="2024-11-05T06:24:43.956" v="177" actId="20577"/>
        <pc:sldMkLst>
          <pc:docMk/>
          <pc:sldMk cId="630261714" sldId="395"/>
        </pc:sldMkLst>
        <pc:spChg chg="mod">
          <ac:chgData name="Viitala Raine" userId="22d04780-4552-4511-9625-86defc58b465" providerId="ADAL" clId="{973EA174-85CB-4F53-BC6C-9F04678237FB}" dt="2024-11-05T06:24:17.164" v="117" actId="20577"/>
          <ac:spMkLst>
            <pc:docMk/>
            <pc:sldMk cId="630261714" sldId="395"/>
            <ac:spMk id="2" creationId="{D8054DB2-EEBA-9286-4926-AADC2BD4310D}"/>
          </ac:spMkLst>
        </pc:spChg>
        <pc:spChg chg="mod">
          <ac:chgData name="Viitala Raine" userId="22d04780-4552-4511-9625-86defc58b465" providerId="ADAL" clId="{973EA174-85CB-4F53-BC6C-9F04678237FB}" dt="2024-11-05T06:24:35.710" v="152" actId="404"/>
          <ac:spMkLst>
            <pc:docMk/>
            <pc:sldMk cId="630261714" sldId="395"/>
            <ac:spMk id="3" creationId="{6EA6A75B-19B6-51C5-1403-71F2056763DF}"/>
          </ac:spMkLst>
        </pc:spChg>
        <pc:spChg chg="mod">
          <ac:chgData name="Viitala Raine" userId="22d04780-4552-4511-9625-86defc58b465" providerId="ADAL" clId="{973EA174-85CB-4F53-BC6C-9F04678237FB}" dt="2024-11-05T06:24:43.956" v="177" actId="20577"/>
          <ac:spMkLst>
            <pc:docMk/>
            <pc:sldMk cId="630261714" sldId="395"/>
            <ac:spMk id="4" creationId="{A9EF1F3D-6881-1464-3AEB-5C9EF5E3F6C9}"/>
          </ac:spMkLst>
        </pc:spChg>
      </pc:sldChg>
      <pc:sldChg chg="add">
        <pc:chgData name="Viitala Raine" userId="22d04780-4552-4511-9625-86defc58b465" providerId="ADAL" clId="{973EA174-85CB-4F53-BC6C-9F04678237FB}" dt="2024-11-05T06:26:03.734" v="180"/>
        <pc:sldMkLst>
          <pc:docMk/>
          <pc:sldMk cId="3626483076" sldId="402"/>
        </pc:sldMkLst>
      </pc:sldChg>
      <pc:sldChg chg="modSp new del mod">
        <pc:chgData name="Viitala Raine" userId="22d04780-4552-4511-9625-86defc58b465" providerId="ADAL" clId="{973EA174-85CB-4F53-BC6C-9F04678237FB}" dt="2024-11-05T06:32:37.323" v="738" actId="47"/>
        <pc:sldMkLst>
          <pc:docMk/>
          <pc:sldMk cId="2083335497" sldId="403"/>
        </pc:sldMkLst>
        <pc:spChg chg="mod">
          <ac:chgData name="Viitala Raine" userId="22d04780-4552-4511-9625-86defc58b465" providerId="ADAL" clId="{973EA174-85CB-4F53-BC6C-9F04678237FB}" dt="2024-11-05T06:28:12.396" v="212" actId="20577"/>
          <ac:spMkLst>
            <pc:docMk/>
            <pc:sldMk cId="2083335497" sldId="403"/>
            <ac:spMk id="2" creationId="{4FA311CD-8699-94C6-996C-BEA0C4BADC71}"/>
          </ac:spMkLst>
        </pc:spChg>
        <pc:spChg chg="mod">
          <ac:chgData name="Viitala Raine" userId="22d04780-4552-4511-9625-86defc58b465" providerId="ADAL" clId="{973EA174-85CB-4F53-BC6C-9F04678237FB}" dt="2024-11-05T06:28:24.583" v="264" actId="5793"/>
          <ac:spMkLst>
            <pc:docMk/>
            <pc:sldMk cId="2083335497" sldId="403"/>
            <ac:spMk id="5" creationId="{918FD4BF-20E0-FC1F-B450-3C435B17E8C2}"/>
          </ac:spMkLst>
        </pc:spChg>
      </pc:sldChg>
      <pc:sldChg chg="modSp new del mod">
        <pc:chgData name="Viitala Raine" userId="22d04780-4552-4511-9625-86defc58b465" providerId="ADAL" clId="{973EA174-85CB-4F53-BC6C-9F04678237FB}" dt="2024-11-05T06:34:20.295" v="798" actId="47"/>
        <pc:sldMkLst>
          <pc:docMk/>
          <pc:sldMk cId="2373142431" sldId="403"/>
        </pc:sldMkLst>
        <pc:spChg chg="mod">
          <ac:chgData name="Viitala Raine" userId="22d04780-4552-4511-9625-86defc58b465" providerId="ADAL" clId="{973EA174-85CB-4F53-BC6C-9F04678237FB}" dt="2024-11-05T06:33:30.188" v="776" actId="20577"/>
          <ac:spMkLst>
            <pc:docMk/>
            <pc:sldMk cId="2373142431" sldId="403"/>
            <ac:spMk id="4" creationId="{B2D8B1DB-2894-01B2-FBFF-C0A86EEAC302}"/>
          </ac:spMkLst>
        </pc:spChg>
      </pc:sldChg>
      <pc:sldChg chg="new del">
        <pc:chgData name="Viitala Raine" userId="22d04780-4552-4511-9625-86defc58b465" providerId="ADAL" clId="{973EA174-85CB-4F53-BC6C-9F04678237FB}" dt="2024-11-05T06:27:46.441" v="190" actId="47"/>
        <pc:sldMkLst>
          <pc:docMk/>
          <pc:sldMk cId="2508706481" sldId="403"/>
        </pc:sldMkLst>
      </pc:sldChg>
      <pc:sldChg chg="new del">
        <pc:chgData name="Viitala Raine" userId="22d04780-4552-4511-9625-86defc58b465" providerId="ADAL" clId="{973EA174-85CB-4F53-BC6C-9F04678237FB}" dt="2024-11-05T06:28:04.407" v="192" actId="680"/>
        <pc:sldMkLst>
          <pc:docMk/>
          <pc:sldMk cId="4203194636" sldId="403"/>
        </pc:sldMkLst>
      </pc:sldChg>
      <pc:sldChg chg="modSp new mod ord">
        <pc:chgData name="Viitala Raine" userId="22d04780-4552-4511-9625-86defc58b465" providerId="ADAL" clId="{973EA174-85CB-4F53-BC6C-9F04678237FB}" dt="2024-11-05T06:34:19.122" v="797"/>
        <pc:sldMkLst>
          <pc:docMk/>
          <pc:sldMk cId="3208273131" sldId="404"/>
        </pc:sldMkLst>
        <pc:spChg chg="mod">
          <ac:chgData name="Viitala Raine" userId="22d04780-4552-4511-9625-86defc58b465" providerId="ADAL" clId="{973EA174-85CB-4F53-BC6C-9F04678237FB}" dt="2024-11-05T06:34:02.771" v="795" actId="403"/>
          <ac:spMkLst>
            <pc:docMk/>
            <pc:sldMk cId="3208273131" sldId="404"/>
            <ac:spMk id="4" creationId="{49590C0B-E7F7-96FC-F97E-192D2443CA3B}"/>
          </ac:spMkLst>
        </pc:spChg>
      </pc:sldChg>
      <pc:sldChg chg="addSp delSp modSp new mod modAnim">
        <pc:chgData name="Viitala Raine" userId="22d04780-4552-4511-9625-86defc58b465" providerId="ADAL" clId="{973EA174-85CB-4F53-BC6C-9F04678237FB}" dt="2024-11-05T06:43:47.098" v="886" actId="1076"/>
        <pc:sldMkLst>
          <pc:docMk/>
          <pc:sldMk cId="1585752724" sldId="405"/>
        </pc:sldMkLst>
        <pc:spChg chg="mod">
          <ac:chgData name="Viitala Raine" userId="22d04780-4552-4511-9625-86defc58b465" providerId="ADAL" clId="{973EA174-85CB-4F53-BC6C-9F04678237FB}" dt="2024-11-05T06:43:36.836" v="879" actId="20577"/>
          <ac:spMkLst>
            <pc:docMk/>
            <pc:sldMk cId="1585752724" sldId="405"/>
            <ac:spMk id="2" creationId="{EF162F8E-371A-FD50-CDCB-4CBA759392D4}"/>
          </ac:spMkLst>
        </pc:spChg>
        <pc:spChg chg="del">
          <ac:chgData name="Viitala Raine" userId="22d04780-4552-4511-9625-86defc58b465" providerId="ADAL" clId="{973EA174-85CB-4F53-BC6C-9F04678237FB}" dt="2024-11-05T06:43:41.029" v="881" actId="478"/>
          <ac:spMkLst>
            <pc:docMk/>
            <pc:sldMk cId="1585752724" sldId="405"/>
            <ac:spMk id="5" creationId="{37A2B67B-907E-C702-E1B0-768FE05C53ED}"/>
          </ac:spMkLst>
        </pc:spChg>
        <pc:picChg chg="add mod">
          <ac:chgData name="Viitala Raine" userId="22d04780-4552-4511-9625-86defc58b465" providerId="ADAL" clId="{973EA174-85CB-4F53-BC6C-9F04678237FB}" dt="2024-11-05T06:43:47.098" v="886" actId="1076"/>
          <ac:picMkLst>
            <pc:docMk/>
            <pc:sldMk cId="1585752724" sldId="405"/>
            <ac:picMk id="6" creationId="{1D44B740-328C-E2D2-6F08-414A7F1F807F}"/>
          </ac:picMkLst>
        </pc:picChg>
      </pc:sldChg>
      <pc:sldChg chg="new del">
        <pc:chgData name="Viitala Raine" userId="22d04780-4552-4511-9625-86defc58b465" providerId="ADAL" clId="{973EA174-85CB-4F53-BC6C-9F04678237FB}" dt="2024-11-05T06:43:29.416" v="857" actId="47"/>
        <pc:sldMkLst>
          <pc:docMk/>
          <pc:sldMk cId="3035320278" sldId="405"/>
        </pc:sldMkLst>
      </pc:sldChg>
      <pc:sldChg chg="new del">
        <pc:chgData name="Viitala Raine" userId="22d04780-4552-4511-9625-86defc58b465" providerId="ADAL" clId="{973EA174-85CB-4F53-BC6C-9F04678237FB}" dt="2024-11-05T07:18:22.543" v="1301" actId="47"/>
        <pc:sldMkLst>
          <pc:docMk/>
          <pc:sldMk cId="137131440" sldId="406"/>
        </pc:sldMkLst>
      </pc:sldChg>
      <pc:sldChg chg="addSp delSp modSp new mod modAnim">
        <pc:chgData name="Viitala Raine" userId="22d04780-4552-4511-9625-86defc58b465" providerId="ADAL" clId="{973EA174-85CB-4F53-BC6C-9F04678237FB}" dt="2024-11-05T07:21:27.182" v="1396" actId="20577"/>
        <pc:sldMkLst>
          <pc:docMk/>
          <pc:sldMk cId="146845195" sldId="406"/>
        </pc:sldMkLst>
        <pc:spChg chg="mod">
          <ac:chgData name="Viitala Raine" userId="22d04780-4552-4511-9625-86defc58b465" providerId="ADAL" clId="{973EA174-85CB-4F53-BC6C-9F04678237FB}" dt="2024-11-05T07:21:27.182" v="1396" actId="20577"/>
          <ac:spMkLst>
            <pc:docMk/>
            <pc:sldMk cId="146845195" sldId="406"/>
            <ac:spMk id="2" creationId="{AC115C5E-BEE1-C1E0-ED98-ACD320EE51D8}"/>
          </ac:spMkLst>
        </pc:spChg>
        <pc:spChg chg="del">
          <ac:chgData name="Viitala Raine" userId="22d04780-4552-4511-9625-86defc58b465" providerId="ADAL" clId="{973EA174-85CB-4F53-BC6C-9F04678237FB}" dt="2024-11-05T07:19:21.916" v="1343" actId="478"/>
          <ac:spMkLst>
            <pc:docMk/>
            <pc:sldMk cId="146845195" sldId="406"/>
            <ac:spMk id="5" creationId="{4CD80354-118F-6A5E-DCDB-D794FA8E18B9}"/>
          </ac:spMkLst>
        </pc:spChg>
        <pc:graphicFrameChg chg="add mod modGraphic">
          <ac:chgData name="Viitala Raine" userId="22d04780-4552-4511-9625-86defc58b465" providerId="ADAL" clId="{973EA174-85CB-4F53-BC6C-9F04678237FB}" dt="2024-11-05T07:19:58.984" v="1346" actId="1076"/>
          <ac:graphicFrameMkLst>
            <pc:docMk/>
            <pc:sldMk cId="146845195" sldId="406"/>
            <ac:graphicFrameMk id="6" creationId="{B32155AA-BE94-AC96-68FE-2E3ABA5F7512}"/>
          </ac:graphicFrameMkLst>
        </pc:graphicFrameChg>
        <pc:picChg chg="add mod">
          <ac:chgData name="Viitala Raine" userId="22d04780-4552-4511-9625-86defc58b465" providerId="ADAL" clId="{973EA174-85CB-4F53-BC6C-9F04678237FB}" dt="2024-11-05T07:20:40.679" v="1348" actId="1076"/>
          <ac:picMkLst>
            <pc:docMk/>
            <pc:sldMk cId="146845195" sldId="406"/>
            <ac:picMk id="8" creationId="{5AA62A91-B215-B700-EF88-201445349976}"/>
          </ac:picMkLst>
        </pc:picChg>
      </pc:sldChg>
      <pc:sldMasterChg chg="del delSldLayout">
        <pc:chgData name="Viitala Raine" userId="22d04780-4552-4511-9625-86defc58b465" providerId="ADAL" clId="{973EA174-85CB-4F53-BC6C-9F04678237FB}" dt="2024-11-05T06:23:00.780" v="87" actId="2696"/>
        <pc:sldMasterMkLst>
          <pc:docMk/>
          <pc:sldMasterMk cId="0" sldId="2147483803"/>
        </pc:sldMasterMkLst>
        <pc:sldLayoutChg chg="del">
          <pc:chgData name="Viitala Raine" userId="22d04780-4552-4511-9625-86defc58b465" providerId="ADAL" clId="{973EA174-85CB-4F53-BC6C-9F04678237FB}" dt="2024-11-05T06:22:01.310" v="1" actId="2696"/>
          <pc:sldLayoutMkLst>
            <pc:docMk/>
            <pc:sldMasterMk cId="0" sldId="2147483803"/>
            <pc:sldLayoutMk cId="4071106576" sldId="2147483804"/>
          </pc:sldLayoutMkLst>
        </pc:sldLayoutChg>
        <pc:sldLayoutChg chg="del">
          <pc:chgData name="Viitala Raine" userId="22d04780-4552-4511-9625-86defc58b465" providerId="ADAL" clId="{973EA174-85CB-4F53-BC6C-9F04678237FB}" dt="2024-11-05T06:22:03.481" v="2" actId="2696"/>
          <pc:sldLayoutMkLst>
            <pc:docMk/>
            <pc:sldMasterMk cId="0" sldId="2147483803"/>
            <pc:sldLayoutMk cId="118822729" sldId="2147483805"/>
          </pc:sldLayoutMkLst>
        </pc:sldLayoutChg>
        <pc:sldLayoutChg chg="del">
          <pc:chgData name="Viitala Raine" userId="22d04780-4552-4511-9625-86defc58b465" providerId="ADAL" clId="{973EA174-85CB-4F53-BC6C-9F04678237FB}" dt="2024-11-05T06:22:05.214" v="3" actId="2696"/>
          <pc:sldLayoutMkLst>
            <pc:docMk/>
            <pc:sldMasterMk cId="0" sldId="2147483803"/>
            <pc:sldLayoutMk cId="1129277009" sldId="2147483806"/>
          </pc:sldLayoutMkLst>
        </pc:sldLayoutChg>
        <pc:sldLayoutChg chg="del">
          <pc:chgData name="Viitala Raine" userId="22d04780-4552-4511-9625-86defc58b465" providerId="ADAL" clId="{973EA174-85CB-4F53-BC6C-9F04678237FB}" dt="2024-11-05T06:22:09.948" v="4" actId="2696"/>
          <pc:sldLayoutMkLst>
            <pc:docMk/>
            <pc:sldMasterMk cId="0" sldId="2147483803"/>
            <pc:sldLayoutMk cId="3935045986" sldId="2147483807"/>
          </pc:sldLayoutMkLst>
        </pc:sldLayoutChg>
        <pc:sldLayoutChg chg="del">
          <pc:chgData name="Viitala Raine" userId="22d04780-4552-4511-9625-86defc58b465" providerId="ADAL" clId="{973EA174-85CB-4F53-BC6C-9F04678237FB}" dt="2024-11-05T06:22:09.954" v="5" actId="2696"/>
          <pc:sldLayoutMkLst>
            <pc:docMk/>
            <pc:sldMasterMk cId="0" sldId="2147483803"/>
            <pc:sldLayoutMk cId="183687574" sldId="2147483808"/>
          </pc:sldLayoutMkLst>
        </pc:sldLayoutChg>
        <pc:sldLayoutChg chg="del">
          <pc:chgData name="Viitala Raine" userId="22d04780-4552-4511-9625-86defc58b465" providerId="ADAL" clId="{973EA174-85CB-4F53-BC6C-9F04678237FB}" dt="2024-11-05T06:22:09.962" v="6" actId="2696"/>
          <pc:sldLayoutMkLst>
            <pc:docMk/>
            <pc:sldMasterMk cId="0" sldId="2147483803"/>
            <pc:sldLayoutMk cId="3810708247" sldId="2147483809"/>
          </pc:sldLayoutMkLst>
        </pc:sldLayoutChg>
        <pc:sldLayoutChg chg="del">
          <pc:chgData name="Viitala Raine" userId="22d04780-4552-4511-9625-86defc58b465" providerId="ADAL" clId="{973EA174-85CB-4F53-BC6C-9F04678237FB}" dt="2024-11-05T06:22:09.973" v="7" actId="2696"/>
          <pc:sldLayoutMkLst>
            <pc:docMk/>
            <pc:sldMasterMk cId="0" sldId="2147483803"/>
            <pc:sldLayoutMk cId="2820082021" sldId="2147483810"/>
          </pc:sldLayoutMkLst>
        </pc:sldLayoutChg>
        <pc:sldLayoutChg chg="del">
          <pc:chgData name="Viitala Raine" userId="22d04780-4552-4511-9625-86defc58b465" providerId="ADAL" clId="{973EA174-85CB-4F53-BC6C-9F04678237FB}" dt="2024-11-05T06:22:09.978" v="8" actId="2696"/>
          <pc:sldLayoutMkLst>
            <pc:docMk/>
            <pc:sldMasterMk cId="0" sldId="2147483803"/>
            <pc:sldLayoutMk cId="4063287601" sldId="2147483811"/>
          </pc:sldLayoutMkLst>
        </pc:sldLayoutChg>
        <pc:sldLayoutChg chg="del">
          <pc:chgData name="Viitala Raine" userId="22d04780-4552-4511-9625-86defc58b465" providerId="ADAL" clId="{973EA174-85CB-4F53-BC6C-9F04678237FB}" dt="2024-11-05T06:22:09.988" v="9" actId="2696"/>
          <pc:sldLayoutMkLst>
            <pc:docMk/>
            <pc:sldMasterMk cId="0" sldId="2147483803"/>
            <pc:sldLayoutMk cId="3766568214" sldId="2147483812"/>
          </pc:sldLayoutMkLst>
        </pc:sldLayoutChg>
        <pc:sldLayoutChg chg="del">
          <pc:chgData name="Viitala Raine" userId="22d04780-4552-4511-9625-86defc58b465" providerId="ADAL" clId="{973EA174-85CB-4F53-BC6C-9F04678237FB}" dt="2024-11-05T06:23:00.759" v="83" actId="2696"/>
          <pc:sldLayoutMkLst>
            <pc:docMk/>
            <pc:sldMasterMk cId="0" sldId="2147483803"/>
            <pc:sldLayoutMk cId="1285126938" sldId="2147483899"/>
          </pc:sldLayoutMkLst>
        </pc:sldLayoutChg>
        <pc:sldLayoutChg chg="del">
          <pc:chgData name="Viitala Raine" userId="22d04780-4552-4511-9625-86defc58b465" providerId="ADAL" clId="{973EA174-85CB-4F53-BC6C-9F04678237FB}" dt="2024-11-05T06:23:00.764" v="84" actId="2696"/>
          <pc:sldLayoutMkLst>
            <pc:docMk/>
            <pc:sldMasterMk cId="0" sldId="2147483803"/>
            <pc:sldLayoutMk cId="2000301476" sldId="2147483900"/>
          </pc:sldLayoutMkLst>
        </pc:sldLayoutChg>
        <pc:sldLayoutChg chg="del">
          <pc:chgData name="Viitala Raine" userId="22d04780-4552-4511-9625-86defc58b465" providerId="ADAL" clId="{973EA174-85CB-4F53-BC6C-9F04678237FB}" dt="2024-11-05T06:23:00.769" v="85" actId="2696"/>
          <pc:sldLayoutMkLst>
            <pc:docMk/>
            <pc:sldMasterMk cId="0" sldId="2147483803"/>
            <pc:sldLayoutMk cId="3901150654" sldId="2147483901"/>
          </pc:sldLayoutMkLst>
        </pc:sldLayoutChg>
        <pc:sldLayoutChg chg="del">
          <pc:chgData name="Viitala Raine" userId="22d04780-4552-4511-9625-86defc58b465" providerId="ADAL" clId="{973EA174-85CB-4F53-BC6C-9F04678237FB}" dt="2024-11-05T06:23:00.773" v="86" actId="2696"/>
          <pc:sldLayoutMkLst>
            <pc:docMk/>
            <pc:sldMasterMk cId="0" sldId="2147483803"/>
            <pc:sldLayoutMk cId="3386668792" sldId="2147483902"/>
          </pc:sldLayoutMkLst>
        </pc:sldLayoutChg>
      </pc:sldMasterChg>
      <pc:sldMasterChg chg="addSp modSldLayout">
        <pc:chgData name="Viitala Raine" userId="22d04780-4552-4511-9625-86defc58b465" providerId="ADAL" clId="{973EA174-85CB-4F53-BC6C-9F04678237FB}" dt="2024-11-05T06:21:18.371" v="0"/>
        <pc:sldMasterMkLst>
          <pc:docMk/>
          <pc:sldMasterMk cId="979776834" sldId="2147483813"/>
        </pc:sldMasterMkLst>
        <pc:picChg chg="add">
          <ac:chgData name="Viitala Raine" userId="22d04780-4552-4511-9625-86defc58b465" providerId="ADAL" clId="{973EA174-85CB-4F53-BC6C-9F04678237FB}" dt="2024-11-05T06:21:18.371" v="0"/>
          <ac:picMkLst>
            <pc:docMk/>
            <pc:sldMasterMk cId="979776834" sldId="2147483813"/>
            <ac:picMk id="7" creationId="{CB349F54-476F-ABF6-74A2-9509F604EC2B}"/>
          </ac:picMkLst>
        </pc:picChg>
        <pc:sldLayoutChg chg="delSp">
          <pc:chgData name="Viitala Raine" userId="22d04780-4552-4511-9625-86defc58b465" providerId="ADAL" clId="{973EA174-85CB-4F53-BC6C-9F04678237FB}" dt="2024-11-05T06:21:18.371" v="0"/>
          <pc:sldLayoutMkLst>
            <pc:docMk/>
            <pc:sldMasterMk cId="979776834" sldId="2147483813"/>
            <pc:sldLayoutMk cId="258304226" sldId="2147483837"/>
          </pc:sldLayoutMkLst>
          <pc:picChg chg="del">
            <ac:chgData name="Viitala Raine" userId="22d04780-4552-4511-9625-86defc58b465" providerId="ADAL" clId="{973EA174-85CB-4F53-BC6C-9F04678237FB}" dt="2024-11-05T06:21:18.371" v="0"/>
            <ac:picMkLst>
              <pc:docMk/>
              <pc:sldMasterMk cId="979776834" sldId="2147483813"/>
              <pc:sldLayoutMk cId="258304226" sldId="2147483837"/>
              <ac:picMk id="8" creationId="{00000000-0000-0000-0000-000000000000}"/>
            </ac:picMkLst>
          </pc:picChg>
        </pc:sldLayoutChg>
        <pc:sldLayoutChg chg="delSp">
          <pc:chgData name="Viitala Raine" userId="22d04780-4552-4511-9625-86defc58b465" providerId="ADAL" clId="{973EA174-85CB-4F53-BC6C-9F04678237FB}" dt="2024-11-05T06:21:18.371" v="0"/>
          <pc:sldLayoutMkLst>
            <pc:docMk/>
            <pc:sldMasterMk cId="979776834" sldId="2147483813"/>
            <pc:sldLayoutMk cId="2472104143" sldId="2147483838"/>
          </pc:sldLayoutMkLst>
          <pc:picChg chg="del">
            <ac:chgData name="Viitala Raine" userId="22d04780-4552-4511-9625-86defc58b465" providerId="ADAL" clId="{973EA174-85CB-4F53-BC6C-9F04678237FB}" dt="2024-11-05T06:21:18.371" v="0"/>
            <ac:picMkLst>
              <pc:docMk/>
              <pc:sldMasterMk cId="979776834" sldId="2147483813"/>
              <pc:sldLayoutMk cId="2472104143" sldId="2147483838"/>
              <ac:picMk id="9" creationId="{00000000-0000-0000-0000-000000000000}"/>
            </ac:picMkLst>
          </pc:picChg>
          <pc:cxnChg chg="del">
            <ac:chgData name="Viitala Raine" userId="22d04780-4552-4511-9625-86defc58b465" providerId="ADAL" clId="{973EA174-85CB-4F53-BC6C-9F04678237FB}" dt="2024-11-05T06:21:18.371" v="0"/>
            <ac:cxnSpMkLst>
              <pc:docMk/>
              <pc:sldMasterMk cId="979776834" sldId="2147483813"/>
              <pc:sldLayoutMk cId="2472104143" sldId="2147483838"/>
              <ac:cxnSpMk id="12" creationId="{00000000-0000-0000-0000-000000000000}"/>
            </ac:cxnSpMkLst>
          </pc:cxnChg>
        </pc:sldLayoutChg>
        <pc:sldLayoutChg chg="delSp">
          <pc:chgData name="Viitala Raine" userId="22d04780-4552-4511-9625-86defc58b465" providerId="ADAL" clId="{973EA174-85CB-4F53-BC6C-9F04678237FB}" dt="2024-11-05T06:21:18.371" v="0"/>
          <pc:sldLayoutMkLst>
            <pc:docMk/>
            <pc:sldMasterMk cId="979776834" sldId="2147483813"/>
            <pc:sldLayoutMk cId="2368717425" sldId="2147483840"/>
          </pc:sldLayoutMkLst>
          <pc:picChg chg="del">
            <ac:chgData name="Viitala Raine" userId="22d04780-4552-4511-9625-86defc58b465" providerId="ADAL" clId="{973EA174-85CB-4F53-BC6C-9F04678237FB}" dt="2024-11-05T06:21:18.371" v="0"/>
            <ac:picMkLst>
              <pc:docMk/>
              <pc:sldMasterMk cId="979776834" sldId="2147483813"/>
              <pc:sldLayoutMk cId="2368717425" sldId="2147483840"/>
              <ac:picMk id="5" creationId="{00000000-0000-0000-0000-000000000000}"/>
            </ac:picMkLst>
          </pc:picChg>
        </pc:sldLayoutChg>
      </pc:sldMasterChg>
      <pc:sldMasterChg chg="del delSldLayout">
        <pc:chgData name="Viitala Raine" userId="22d04780-4552-4511-9625-86defc58b465" providerId="ADAL" clId="{973EA174-85CB-4F53-BC6C-9F04678237FB}" dt="2024-11-05T06:22:14.855" v="31" actId="2696"/>
        <pc:sldMasterMkLst>
          <pc:docMk/>
          <pc:sldMasterMk cId="2244633841" sldId="2147483841"/>
        </pc:sldMasterMkLst>
        <pc:sldLayoutChg chg="del">
          <pc:chgData name="Viitala Raine" userId="22d04780-4552-4511-9625-86defc58b465" providerId="ADAL" clId="{973EA174-85CB-4F53-BC6C-9F04678237FB}" dt="2024-11-05T06:22:14.808" v="11" actId="2696"/>
          <pc:sldLayoutMkLst>
            <pc:docMk/>
            <pc:sldMasterMk cId="2244633841" sldId="2147483841"/>
            <pc:sldLayoutMk cId="3623494188" sldId="2147483842"/>
          </pc:sldLayoutMkLst>
        </pc:sldLayoutChg>
        <pc:sldLayoutChg chg="del">
          <pc:chgData name="Viitala Raine" userId="22d04780-4552-4511-9625-86defc58b465" providerId="ADAL" clId="{973EA174-85CB-4F53-BC6C-9F04678237FB}" dt="2024-11-05T06:22:14.810" v="12" actId="2696"/>
          <pc:sldLayoutMkLst>
            <pc:docMk/>
            <pc:sldMasterMk cId="2244633841" sldId="2147483841"/>
            <pc:sldLayoutMk cId="3455568796" sldId="2147483843"/>
          </pc:sldLayoutMkLst>
        </pc:sldLayoutChg>
        <pc:sldLayoutChg chg="del">
          <pc:chgData name="Viitala Raine" userId="22d04780-4552-4511-9625-86defc58b465" providerId="ADAL" clId="{973EA174-85CB-4F53-BC6C-9F04678237FB}" dt="2024-11-05T06:22:14.812" v="13" actId="2696"/>
          <pc:sldLayoutMkLst>
            <pc:docMk/>
            <pc:sldMasterMk cId="2244633841" sldId="2147483841"/>
            <pc:sldLayoutMk cId="2149283820" sldId="2147483844"/>
          </pc:sldLayoutMkLst>
        </pc:sldLayoutChg>
        <pc:sldLayoutChg chg="del">
          <pc:chgData name="Viitala Raine" userId="22d04780-4552-4511-9625-86defc58b465" providerId="ADAL" clId="{973EA174-85CB-4F53-BC6C-9F04678237FB}" dt="2024-11-05T06:22:14.814" v="14" actId="2696"/>
          <pc:sldLayoutMkLst>
            <pc:docMk/>
            <pc:sldMasterMk cId="2244633841" sldId="2147483841"/>
            <pc:sldLayoutMk cId="90663179" sldId="2147483845"/>
          </pc:sldLayoutMkLst>
        </pc:sldLayoutChg>
        <pc:sldLayoutChg chg="del">
          <pc:chgData name="Viitala Raine" userId="22d04780-4552-4511-9625-86defc58b465" providerId="ADAL" clId="{973EA174-85CB-4F53-BC6C-9F04678237FB}" dt="2024-11-05T06:22:14.817" v="15" actId="2696"/>
          <pc:sldLayoutMkLst>
            <pc:docMk/>
            <pc:sldMasterMk cId="2244633841" sldId="2147483841"/>
            <pc:sldLayoutMk cId="1153578744" sldId="2147483846"/>
          </pc:sldLayoutMkLst>
        </pc:sldLayoutChg>
        <pc:sldLayoutChg chg="del">
          <pc:chgData name="Viitala Raine" userId="22d04780-4552-4511-9625-86defc58b465" providerId="ADAL" clId="{973EA174-85CB-4F53-BC6C-9F04678237FB}" dt="2024-11-05T06:22:14.818" v="16" actId="2696"/>
          <pc:sldLayoutMkLst>
            <pc:docMk/>
            <pc:sldMasterMk cId="2244633841" sldId="2147483841"/>
            <pc:sldLayoutMk cId="2661122790" sldId="2147483847"/>
          </pc:sldLayoutMkLst>
        </pc:sldLayoutChg>
        <pc:sldLayoutChg chg="del">
          <pc:chgData name="Viitala Raine" userId="22d04780-4552-4511-9625-86defc58b465" providerId="ADAL" clId="{973EA174-85CB-4F53-BC6C-9F04678237FB}" dt="2024-11-05T06:22:14.821" v="17" actId="2696"/>
          <pc:sldLayoutMkLst>
            <pc:docMk/>
            <pc:sldMasterMk cId="2244633841" sldId="2147483841"/>
            <pc:sldLayoutMk cId="178910456" sldId="2147483848"/>
          </pc:sldLayoutMkLst>
        </pc:sldLayoutChg>
        <pc:sldLayoutChg chg="del">
          <pc:chgData name="Viitala Raine" userId="22d04780-4552-4511-9625-86defc58b465" providerId="ADAL" clId="{973EA174-85CB-4F53-BC6C-9F04678237FB}" dt="2024-11-05T06:22:14.824" v="18" actId="2696"/>
          <pc:sldLayoutMkLst>
            <pc:docMk/>
            <pc:sldMasterMk cId="2244633841" sldId="2147483841"/>
            <pc:sldLayoutMk cId="3912183642" sldId="2147483849"/>
          </pc:sldLayoutMkLst>
        </pc:sldLayoutChg>
        <pc:sldLayoutChg chg="del">
          <pc:chgData name="Viitala Raine" userId="22d04780-4552-4511-9625-86defc58b465" providerId="ADAL" clId="{973EA174-85CB-4F53-BC6C-9F04678237FB}" dt="2024-11-05T06:22:14.827" v="19" actId="2696"/>
          <pc:sldLayoutMkLst>
            <pc:docMk/>
            <pc:sldMasterMk cId="2244633841" sldId="2147483841"/>
            <pc:sldLayoutMk cId="1617955529" sldId="2147483850"/>
          </pc:sldLayoutMkLst>
        </pc:sldLayoutChg>
        <pc:sldLayoutChg chg="del">
          <pc:chgData name="Viitala Raine" userId="22d04780-4552-4511-9625-86defc58b465" providerId="ADAL" clId="{973EA174-85CB-4F53-BC6C-9F04678237FB}" dt="2024-11-05T06:22:14.829" v="20" actId="2696"/>
          <pc:sldLayoutMkLst>
            <pc:docMk/>
            <pc:sldMasterMk cId="2244633841" sldId="2147483841"/>
            <pc:sldLayoutMk cId="3802891649" sldId="2147483851"/>
          </pc:sldLayoutMkLst>
        </pc:sldLayoutChg>
        <pc:sldLayoutChg chg="del">
          <pc:chgData name="Viitala Raine" userId="22d04780-4552-4511-9625-86defc58b465" providerId="ADAL" clId="{973EA174-85CB-4F53-BC6C-9F04678237FB}" dt="2024-11-05T06:22:14.833" v="21" actId="2696"/>
          <pc:sldLayoutMkLst>
            <pc:docMk/>
            <pc:sldMasterMk cId="2244633841" sldId="2147483841"/>
            <pc:sldLayoutMk cId="1362899280" sldId="2147483852"/>
          </pc:sldLayoutMkLst>
        </pc:sldLayoutChg>
        <pc:sldLayoutChg chg="del">
          <pc:chgData name="Viitala Raine" userId="22d04780-4552-4511-9625-86defc58b465" providerId="ADAL" clId="{973EA174-85CB-4F53-BC6C-9F04678237FB}" dt="2024-11-05T06:22:14.835" v="22" actId="2696"/>
          <pc:sldLayoutMkLst>
            <pc:docMk/>
            <pc:sldMasterMk cId="2244633841" sldId="2147483841"/>
            <pc:sldLayoutMk cId="141037872" sldId="2147483853"/>
          </pc:sldLayoutMkLst>
        </pc:sldLayoutChg>
        <pc:sldLayoutChg chg="del">
          <pc:chgData name="Viitala Raine" userId="22d04780-4552-4511-9625-86defc58b465" providerId="ADAL" clId="{973EA174-85CB-4F53-BC6C-9F04678237FB}" dt="2024-11-05T06:22:14.837" v="23" actId="2696"/>
          <pc:sldLayoutMkLst>
            <pc:docMk/>
            <pc:sldMasterMk cId="2244633841" sldId="2147483841"/>
            <pc:sldLayoutMk cId="1058502269" sldId="2147483854"/>
          </pc:sldLayoutMkLst>
        </pc:sldLayoutChg>
        <pc:sldLayoutChg chg="del">
          <pc:chgData name="Viitala Raine" userId="22d04780-4552-4511-9625-86defc58b465" providerId="ADAL" clId="{973EA174-85CB-4F53-BC6C-9F04678237FB}" dt="2024-11-05T06:22:14.839" v="24" actId="2696"/>
          <pc:sldLayoutMkLst>
            <pc:docMk/>
            <pc:sldMasterMk cId="2244633841" sldId="2147483841"/>
            <pc:sldLayoutMk cId="972023533" sldId="2147483855"/>
          </pc:sldLayoutMkLst>
        </pc:sldLayoutChg>
        <pc:sldLayoutChg chg="del">
          <pc:chgData name="Viitala Raine" userId="22d04780-4552-4511-9625-86defc58b465" providerId="ADAL" clId="{973EA174-85CB-4F53-BC6C-9F04678237FB}" dt="2024-11-05T06:22:14.841" v="25" actId="2696"/>
          <pc:sldLayoutMkLst>
            <pc:docMk/>
            <pc:sldMasterMk cId="2244633841" sldId="2147483841"/>
            <pc:sldLayoutMk cId="1476275226" sldId="2147483856"/>
          </pc:sldLayoutMkLst>
        </pc:sldLayoutChg>
        <pc:sldLayoutChg chg="del">
          <pc:chgData name="Viitala Raine" userId="22d04780-4552-4511-9625-86defc58b465" providerId="ADAL" clId="{973EA174-85CB-4F53-BC6C-9F04678237FB}" dt="2024-11-05T06:22:14.843" v="26" actId="2696"/>
          <pc:sldLayoutMkLst>
            <pc:docMk/>
            <pc:sldMasterMk cId="2244633841" sldId="2147483841"/>
            <pc:sldLayoutMk cId="1612610520" sldId="2147483857"/>
          </pc:sldLayoutMkLst>
        </pc:sldLayoutChg>
        <pc:sldLayoutChg chg="del">
          <pc:chgData name="Viitala Raine" userId="22d04780-4552-4511-9625-86defc58b465" providerId="ADAL" clId="{973EA174-85CB-4F53-BC6C-9F04678237FB}" dt="2024-11-05T06:22:14.846" v="27" actId="2696"/>
          <pc:sldLayoutMkLst>
            <pc:docMk/>
            <pc:sldMasterMk cId="2244633841" sldId="2147483841"/>
            <pc:sldLayoutMk cId="2330568324" sldId="2147483858"/>
          </pc:sldLayoutMkLst>
        </pc:sldLayoutChg>
        <pc:sldLayoutChg chg="del">
          <pc:chgData name="Viitala Raine" userId="22d04780-4552-4511-9625-86defc58b465" providerId="ADAL" clId="{973EA174-85CB-4F53-BC6C-9F04678237FB}" dt="2024-11-05T06:22:14.847" v="28" actId="2696"/>
          <pc:sldLayoutMkLst>
            <pc:docMk/>
            <pc:sldMasterMk cId="2244633841" sldId="2147483841"/>
            <pc:sldLayoutMk cId="498455732" sldId="2147483859"/>
          </pc:sldLayoutMkLst>
        </pc:sldLayoutChg>
        <pc:sldLayoutChg chg="del">
          <pc:chgData name="Viitala Raine" userId="22d04780-4552-4511-9625-86defc58b465" providerId="ADAL" clId="{973EA174-85CB-4F53-BC6C-9F04678237FB}" dt="2024-11-05T06:22:14.850" v="29" actId="2696"/>
          <pc:sldLayoutMkLst>
            <pc:docMk/>
            <pc:sldMasterMk cId="2244633841" sldId="2147483841"/>
            <pc:sldLayoutMk cId="1322940330" sldId="2147483860"/>
          </pc:sldLayoutMkLst>
        </pc:sldLayoutChg>
        <pc:sldLayoutChg chg="del">
          <pc:chgData name="Viitala Raine" userId="22d04780-4552-4511-9625-86defc58b465" providerId="ADAL" clId="{973EA174-85CB-4F53-BC6C-9F04678237FB}" dt="2024-11-05T06:22:14.852" v="30" actId="2696"/>
          <pc:sldLayoutMkLst>
            <pc:docMk/>
            <pc:sldMasterMk cId="2244633841" sldId="2147483841"/>
            <pc:sldLayoutMk cId="3239960562" sldId="2147483861"/>
          </pc:sldLayoutMkLst>
        </pc:sldLayoutChg>
      </pc:sldMasterChg>
      <pc:sldMasterChg chg="del delSldLayout">
        <pc:chgData name="Viitala Raine" userId="22d04780-4552-4511-9625-86defc58b465" providerId="ADAL" clId="{973EA174-85CB-4F53-BC6C-9F04678237FB}" dt="2024-11-05T06:22:16.758" v="37" actId="2696"/>
        <pc:sldMasterMkLst>
          <pc:docMk/>
          <pc:sldMasterMk cId="3261392635" sldId="2147483862"/>
        </pc:sldMasterMkLst>
        <pc:sldLayoutChg chg="del">
          <pc:chgData name="Viitala Raine" userId="22d04780-4552-4511-9625-86defc58b465" providerId="ADAL" clId="{973EA174-85CB-4F53-BC6C-9F04678237FB}" dt="2024-11-05T06:22:16.743" v="32" actId="2696"/>
          <pc:sldLayoutMkLst>
            <pc:docMk/>
            <pc:sldMasterMk cId="3261392635" sldId="2147483862"/>
            <pc:sldLayoutMk cId="727408089" sldId="2147483863"/>
          </pc:sldLayoutMkLst>
        </pc:sldLayoutChg>
        <pc:sldLayoutChg chg="del">
          <pc:chgData name="Viitala Raine" userId="22d04780-4552-4511-9625-86defc58b465" providerId="ADAL" clId="{973EA174-85CB-4F53-BC6C-9F04678237FB}" dt="2024-11-05T06:22:16.746" v="33" actId="2696"/>
          <pc:sldLayoutMkLst>
            <pc:docMk/>
            <pc:sldMasterMk cId="3261392635" sldId="2147483862"/>
            <pc:sldLayoutMk cId="459471655" sldId="2147483864"/>
          </pc:sldLayoutMkLst>
        </pc:sldLayoutChg>
        <pc:sldLayoutChg chg="del">
          <pc:chgData name="Viitala Raine" userId="22d04780-4552-4511-9625-86defc58b465" providerId="ADAL" clId="{973EA174-85CB-4F53-BC6C-9F04678237FB}" dt="2024-11-05T06:22:16.749" v="34" actId="2696"/>
          <pc:sldLayoutMkLst>
            <pc:docMk/>
            <pc:sldMasterMk cId="3261392635" sldId="2147483862"/>
            <pc:sldLayoutMk cId="323828879" sldId="2147483865"/>
          </pc:sldLayoutMkLst>
        </pc:sldLayoutChg>
        <pc:sldLayoutChg chg="del">
          <pc:chgData name="Viitala Raine" userId="22d04780-4552-4511-9625-86defc58b465" providerId="ADAL" clId="{973EA174-85CB-4F53-BC6C-9F04678237FB}" dt="2024-11-05T06:22:16.751" v="35" actId="2696"/>
          <pc:sldLayoutMkLst>
            <pc:docMk/>
            <pc:sldMasterMk cId="3261392635" sldId="2147483862"/>
            <pc:sldLayoutMk cId="2404197504" sldId="2147483866"/>
          </pc:sldLayoutMkLst>
        </pc:sldLayoutChg>
        <pc:sldLayoutChg chg="del">
          <pc:chgData name="Viitala Raine" userId="22d04780-4552-4511-9625-86defc58b465" providerId="ADAL" clId="{973EA174-85CB-4F53-BC6C-9F04678237FB}" dt="2024-11-05T06:22:16.755" v="36" actId="2696"/>
          <pc:sldLayoutMkLst>
            <pc:docMk/>
            <pc:sldMasterMk cId="3261392635" sldId="2147483862"/>
            <pc:sldLayoutMk cId="1130486920" sldId="2147483867"/>
          </pc:sldLayoutMkLst>
        </pc:sldLayoutChg>
      </pc:sldMasterChg>
      <pc:sldMasterChg chg="del delSldLayout">
        <pc:chgData name="Viitala Raine" userId="22d04780-4552-4511-9625-86defc58b465" providerId="ADAL" clId="{973EA174-85CB-4F53-BC6C-9F04678237FB}" dt="2024-11-05T06:22:18.668" v="53" actId="2696"/>
        <pc:sldMasterMkLst>
          <pc:docMk/>
          <pc:sldMasterMk cId="1133765878" sldId="2147483868"/>
        </pc:sldMasterMkLst>
        <pc:sldLayoutChg chg="del">
          <pc:chgData name="Viitala Raine" userId="22d04780-4552-4511-9625-86defc58b465" providerId="ADAL" clId="{973EA174-85CB-4F53-BC6C-9F04678237FB}" dt="2024-11-05T06:22:18.634" v="38" actId="2696"/>
          <pc:sldLayoutMkLst>
            <pc:docMk/>
            <pc:sldMasterMk cId="1133765878" sldId="2147483868"/>
            <pc:sldLayoutMk cId="3352417911" sldId="2147483869"/>
          </pc:sldLayoutMkLst>
        </pc:sldLayoutChg>
        <pc:sldLayoutChg chg="del">
          <pc:chgData name="Viitala Raine" userId="22d04780-4552-4511-9625-86defc58b465" providerId="ADAL" clId="{973EA174-85CB-4F53-BC6C-9F04678237FB}" dt="2024-11-05T06:22:18.636" v="39" actId="2696"/>
          <pc:sldLayoutMkLst>
            <pc:docMk/>
            <pc:sldMasterMk cId="1133765878" sldId="2147483868"/>
            <pc:sldLayoutMk cId="1158828950" sldId="2147483870"/>
          </pc:sldLayoutMkLst>
        </pc:sldLayoutChg>
        <pc:sldLayoutChg chg="del">
          <pc:chgData name="Viitala Raine" userId="22d04780-4552-4511-9625-86defc58b465" providerId="ADAL" clId="{973EA174-85CB-4F53-BC6C-9F04678237FB}" dt="2024-11-05T06:22:18.638" v="40" actId="2696"/>
          <pc:sldLayoutMkLst>
            <pc:docMk/>
            <pc:sldMasterMk cId="1133765878" sldId="2147483868"/>
            <pc:sldLayoutMk cId="1661905834" sldId="2147483871"/>
          </pc:sldLayoutMkLst>
        </pc:sldLayoutChg>
        <pc:sldLayoutChg chg="del">
          <pc:chgData name="Viitala Raine" userId="22d04780-4552-4511-9625-86defc58b465" providerId="ADAL" clId="{973EA174-85CB-4F53-BC6C-9F04678237FB}" dt="2024-11-05T06:22:18.640" v="41" actId="2696"/>
          <pc:sldLayoutMkLst>
            <pc:docMk/>
            <pc:sldMasterMk cId="1133765878" sldId="2147483868"/>
            <pc:sldLayoutMk cId="3590507598" sldId="2147483872"/>
          </pc:sldLayoutMkLst>
        </pc:sldLayoutChg>
        <pc:sldLayoutChg chg="del">
          <pc:chgData name="Viitala Raine" userId="22d04780-4552-4511-9625-86defc58b465" providerId="ADAL" clId="{973EA174-85CB-4F53-BC6C-9F04678237FB}" dt="2024-11-05T06:22:18.643" v="42" actId="2696"/>
          <pc:sldLayoutMkLst>
            <pc:docMk/>
            <pc:sldMasterMk cId="1133765878" sldId="2147483868"/>
            <pc:sldLayoutMk cId="1631523109" sldId="2147483873"/>
          </pc:sldLayoutMkLst>
        </pc:sldLayoutChg>
        <pc:sldLayoutChg chg="del">
          <pc:chgData name="Viitala Raine" userId="22d04780-4552-4511-9625-86defc58b465" providerId="ADAL" clId="{973EA174-85CB-4F53-BC6C-9F04678237FB}" dt="2024-11-05T06:22:18.645" v="43" actId="2696"/>
          <pc:sldLayoutMkLst>
            <pc:docMk/>
            <pc:sldMasterMk cId="1133765878" sldId="2147483868"/>
            <pc:sldLayoutMk cId="259879426" sldId="2147483874"/>
          </pc:sldLayoutMkLst>
        </pc:sldLayoutChg>
        <pc:sldLayoutChg chg="del">
          <pc:chgData name="Viitala Raine" userId="22d04780-4552-4511-9625-86defc58b465" providerId="ADAL" clId="{973EA174-85CB-4F53-BC6C-9F04678237FB}" dt="2024-11-05T06:22:18.647" v="44" actId="2696"/>
          <pc:sldLayoutMkLst>
            <pc:docMk/>
            <pc:sldMasterMk cId="1133765878" sldId="2147483868"/>
            <pc:sldLayoutMk cId="1592101203" sldId="2147483875"/>
          </pc:sldLayoutMkLst>
        </pc:sldLayoutChg>
        <pc:sldLayoutChg chg="del">
          <pc:chgData name="Viitala Raine" userId="22d04780-4552-4511-9625-86defc58b465" providerId="ADAL" clId="{973EA174-85CB-4F53-BC6C-9F04678237FB}" dt="2024-11-05T06:22:18.649" v="45" actId="2696"/>
          <pc:sldLayoutMkLst>
            <pc:docMk/>
            <pc:sldMasterMk cId="1133765878" sldId="2147483868"/>
            <pc:sldLayoutMk cId="186961671" sldId="2147483876"/>
          </pc:sldLayoutMkLst>
        </pc:sldLayoutChg>
        <pc:sldLayoutChg chg="del">
          <pc:chgData name="Viitala Raine" userId="22d04780-4552-4511-9625-86defc58b465" providerId="ADAL" clId="{973EA174-85CB-4F53-BC6C-9F04678237FB}" dt="2024-11-05T06:22:18.651" v="46" actId="2696"/>
          <pc:sldLayoutMkLst>
            <pc:docMk/>
            <pc:sldMasterMk cId="1133765878" sldId="2147483868"/>
            <pc:sldLayoutMk cId="2527228947" sldId="2147483877"/>
          </pc:sldLayoutMkLst>
        </pc:sldLayoutChg>
        <pc:sldLayoutChg chg="del">
          <pc:chgData name="Viitala Raine" userId="22d04780-4552-4511-9625-86defc58b465" providerId="ADAL" clId="{973EA174-85CB-4F53-BC6C-9F04678237FB}" dt="2024-11-05T06:22:18.654" v="47" actId="2696"/>
          <pc:sldLayoutMkLst>
            <pc:docMk/>
            <pc:sldMasterMk cId="1133765878" sldId="2147483868"/>
            <pc:sldLayoutMk cId="967358724" sldId="2147483878"/>
          </pc:sldLayoutMkLst>
        </pc:sldLayoutChg>
        <pc:sldLayoutChg chg="del">
          <pc:chgData name="Viitala Raine" userId="22d04780-4552-4511-9625-86defc58b465" providerId="ADAL" clId="{973EA174-85CB-4F53-BC6C-9F04678237FB}" dt="2024-11-05T06:22:18.657" v="48" actId="2696"/>
          <pc:sldLayoutMkLst>
            <pc:docMk/>
            <pc:sldMasterMk cId="1133765878" sldId="2147483868"/>
            <pc:sldLayoutMk cId="3349530291" sldId="2147483879"/>
          </pc:sldLayoutMkLst>
        </pc:sldLayoutChg>
        <pc:sldLayoutChg chg="del">
          <pc:chgData name="Viitala Raine" userId="22d04780-4552-4511-9625-86defc58b465" providerId="ADAL" clId="{973EA174-85CB-4F53-BC6C-9F04678237FB}" dt="2024-11-05T06:22:18.659" v="49" actId="2696"/>
          <pc:sldLayoutMkLst>
            <pc:docMk/>
            <pc:sldMasterMk cId="1133765878" sldId="2147483868"/>
            <pc:sldLayoutMk cId="850417103" sldId="2147483880"/>
          </pc:sldLayoutMkLst>
        </pc:sldLayoutChg>
        <pc:sldLayoutChg chg="del">
          <pc:chgData name="Viitala Raine" userId="22d04780-4552-4511-9625-86defc58b465" providerId="ADAL" clId="{973EA174-85CB-4F53-BC6C-9F04678237FB}" dt="2024-11-05T06:22:18.661" v="50" actId="2696"/>
          <pc:sldLayoutMkLst>
            <pc:docMk/>
            <pc:sldMasterMk cId="1133765878" sldId="2147483868"/>
            <pc:sldLayoutMk cId="2093287707" sldId="2147483881"/>
          </pc:sldLayoutMkLst>
        </pc:sldLayoutChg>
        <pc:sldLayoutChg chg="del">
          <pc:chgData name="Viitala Raine" userId="22d04780-4552-4511-9625-86defc58b465" providerId="ADAL" clId="{973EA174-85CB-4F53-BC6C-9F04678237FB}" dt="2024-11-05T06:22:18.663" v="51" actId="2696"/>
          <pc:sldLayoutMkLst>
            <pc:docMk/>
            <pc:sldMasterMk cId="1133765878" sldId="2147483868"/>
            <pc:sldLayoutMk cId="348460275" sldId="2147483882"/>
          </pc:sldLayoutMkLst>
        </pc:sldLayoutChg>
        <pc:sldLayoutChg chg="del">
          <pc:chgData name="Viitala Raine" userId="22d04780-4552-4511-9625-86defc58b465" providerId="ADAL" clId="{973EA174-85CB-4F53-BC6C-9F04678237FB}" dt="2024-11-05T06:22:18.665" v="52" actId="2696"/>
          <pc:sldLayoutMkLst>
            <pc:docMk/>
            <pc:sldMasterMk cId="1133765878" sldId="2147483868"/>
            <pc:sldLayoutMk cId="3637064056" sldId="2147483883"/>
          </pc:sldLayoutMkLst>
        </pc:sldLayoutChg>
      </pc:sldMasterChg>
      <pc:sldMasterChg chg="del delSldLayout">
        <pc:chgData name="Viitala Raine" userId="22d04780-4552-4511-9625-86defc58b465" providerId="ADAL" clId="{973EA174-85CB-4F53-BC6C-9F04678237FB}" dt="2024-11-05T06:22:20.429" v="63" actId="2696"/>
        <pc:sldMasterMkLst>
          <pc:docMk/>
          <pc:sldMasterMk cId="3682794615" sldId="2147483884"/>
        </pc:sldMasterMkLst>
        <pc:sldLayoutChg chg="del">
          <pc:chgData name="Viitala Raine" userId="22d04780-4552-4511-9625-86defc58b465" providerId="ADAL" clId="{973EA174-85CB-4F53-BC6C-9F04678237FB}" dt="2024-11-05T06:22:20.405" v="54" actId="2696"/>
          <pc:sldLayoutMkLst>
            <pc:docMk/>
            <pc:sldMasterMk cId="3682794615" sldId="2147483884"/>
            <pc:sldLayoutMk cId="3097466849" sldId="2147483885"/>
          </pc:sldLayoutMkLst>
        </pc:sldLayoutChg>
        <pc:sldLayoutChg chg="del">
          <pc:chgData name="Viitala Raine" userId="22d04780-4552-4511-9625-86defc58b465" providerId="ADAL" clId="{973EA174-85CB-4F53-BC6C-9F04678237FB}" dt="2024-11-05T06:22:20.408" v="55" actId="2696"/>
          <pc:sldLayoutMkLst>
            <pc:docMk/>
            <pc:sldMasterMk cId="3682794615" sldId="2147483884"/>
            <pc:sldLayoutMk cId="3501023081" sldId="2147483886"/>
          </pc:sldLayoutMkLst>
        </pc:sldLayoutChg>
        <pc:sldLayoutChg chg="del">
          <pc:chgData name="Viitala Raine" userId="22d04780-4552-4511-9625-86defc58b465" providerId="ADAL" clId="{973EA174-85CB-4F53-BC6C-9F04678237FB}" dt="2024-11-05T06:22:20.412" v="56" actId="2696"/>
          <pc:sldLayoutMkLst>
            <pc:docMk/>
            <pc:sldMasterMk cId="3682794615" sldId="2147483884"/>
            <pc:sldLayoutMk cId="1043319686" sldId="2147483887"/>
          </pc:sldLayoutMkLst>
        </pc:sldLayoutChg>
        <pc:sldLayoutChg chg="del">
          <pc:chgData name="Viitala Raine" userId="22d04780-4552-4511-9625-86defc58b465" providerId="ADAL" clId="{973EA174-85CB-4F53-BC6C-9F04678237FB}" dt="2024-11-05T06:22:20.414" v="57" actId="2696"/>
          <pc:sldLayoutMkLst>
            <pc:docMk/>
            <pc:sldMasterMk cId="3682794615" sldId="2147483884"/>
            <pc:sldLayoutMk cId="1774519462" sldId="2147483888"/>
          </pc:sldLayoutMkLst>
        </pc:sldLayoutChg>
        <pc:sldLayoutChg chg="del">
          <pc:chgData name="Viitala Raine" userId="22d04780-4552-4511-9625-86defc58b465" providerId="ADAL" clId="{973EA174-85CB-4F53-BC6C-9F04678237FB}" dt="2024-11-05T06:22:20.417" v="58" actId="2696"/>
          <pc:sldLayoutMkLst>
            <pc:docMk/>
            <pc:sldMasterMk cId="3682794615" sldId="2147483884"/>
            <pc:sldLayoutMk cId="4223779871" sldId="2147483889"/>
          </pc:sldLayoutMkLst>
        </pc:sldLayoutChg>
        <pc:sldLayoutChg chg="del">
          <pc:chgData name="Viitala Raine" userId="22d04780-4552-4511-9625-86defc58b465" providerId="ADAL" clId="{973EA174-85CB-4F53-BC6C-9F04678237FB}" dt="2024-11-05T06:22:20.418" v="59" actId="2696"/>
          <pc:sldLayoutMkLst>
            <pc:docMk/>
            <pc:sldMasterMk cId="3682794615" sldId="2147483884"/>
            <pc:sldLayoutMk cId="4278320495" sldId="2147483890"/>
          </pc:sldLayoutMkLst>
        </pc:sldLayoutChg>
        <pc:sldLayoutChg chg="del">
          <pc:chgData name="Viitala Raine" userId="22d04780-4552-4511-9625-86defc58b465" providerId="ADAL" clId="{973EA174-85CB-4F53-BC6C-9F04678237FB}" dt="2024-11-05T06:22:20.420" v="60" actId="2696"/>
          <pc:sldLayoutMkLst>
            <pc:docMk/>
            <pc:sldMasterMk cId="3682794615" sldId="2147483884"/>
            <pc:sldLayoutMk cId="1857819286" sldId="2147483891"/>
          </pc:sldLayoutMkLst>
        </pc:sldLayoutChg>
        <pc:sldLayoutChg chg="del">
          <pc:chgData name="Viitala Raine" userId="22d04780-4552-4511-9625-86defc58b465" providerId="ADAL" clId="{973EA174-85CB-4F53-BC6C-9F04678237FB}" dt="2024-11-05T06:22:20.423" v="61" actId="2696"/>
          <pc:sldLayoutMkLst>
            <pc:docMk/>
            <pc:sldMasterMk cId="3682794615" sldId="2147483884"/>
            <pc:sldLayoutMk cId="1497499903" sldId="2147483892"/>
          </pc:sldLayoutMkLst>
        </pc:sldLayoutChg>
        <pc:sldLayoutChg chg="del">
          <pc:chgData name="Viitala Raine" userId="22d04780-4552-4511-9625-86defc58b465" providerId="ADAL" clId="{973EA174-85CB-4F53-BC6C-9F04678237FB}" dt="2024-11-05T06:22:20.425" v="62" actId="2696"/>
          <pc:sldLayoutMkLst>
            <pc:docMk/>
            <pc:sldMasterMk cId="3682794615" sldId="2147483884"/>
            <pc:sldLayoutMk cId="2507867769" sldId="2147483893"/>
          </pc:sldLayoutMkLst>
        </pc:sldLayoutChg>
      </pc:sldMasterChg>
      <pc:sldMasterChg chg="del delSldLayout">
        <pc:chgData name="Viitala Raine" userId="22d04780-4552-4511-9625-86defc58b465" providerId="ADAL" clId="{973EA174-85CB-4F53-BC6C-9F04678237FB}" dt="2024-11-05T06:22:22.327" v="68" actId="2696"/>
        <pc:sldMasterMkLst>
          <pc:docMk/>
          <pc:sldMasterMk cId="1165884933" sldId="2147483894"/>
        </pc:sldMasterMkLst>
        <pc:sldLayoutChg chg="del">
          <pc:chgData name="Viitala Raine" userId="22d04780-4552-4511-9625-86defc58b465" providerId="ADAL" clId="{973EA174-85CB-4F53-BC6C-9F04678237FB}" dt="2024-11-05T06:22:22.318" v="64" actId="2696"/>
          <pc:sldLayoutMkLst>
            <pc:docMk/>
            <pc:sldMasterMk cId="1165884933" sldId="2147483894"/>
            <pc:sldLayoutMk cId="3984909249" sldId="2147483895"/>
          </pc:sldLayoutMkLst>
        </pc:sldLayoutChg>
        <pc:sldLayoutChg chg="del">
          <pc:chgData name="Viitala Raine" userId="22d04780-4552-4511-9625-86defc58b465" providerId="ADAL" clId="{973EA174-85CB-4F53-BC6C-9F04678237FB}" dt="2024-11-05T06:22:22.320" v="65" actId="2696"/>
          <pc:sldLayoutMkLst>
            <pc:docMk/>
            <pc:sldMasterMk cId="1165884933" sldId="2147483894"/>
            <pc:sldLayoutMk cId="3418733365" sldId="2147483896"/>
          </pc:sldLayoutMkLst>
        </pc:sldLayoutChg>
        <pc:sldLayoutChg chg="del">
          <pc:chgData name="Viitala Raine" userId="22d04780-4552-4511-9625-86defc58b465" providerId="ADAL" clId="{973EA174-85CB-4F53-BC6C-9F04678237FB}" dt="2024-11-05T06:22:22.323" v="66" actId="2696"/>
          <pc:sldLayoutMkLst>
            <pc:docMk/>
            <pc:sldMasterMk cId="1165884933" sldId="2147483894"/>
            <pc:sldLayoutMk cId="3060395783" sldId="2147483897"/>
          </pc:sldLayoutMkLst>
        </pc:sldLayoutChg>
        <pc:sldLayoutChg chg="del">
          <pc:chgData name="Viitala Raine" userId="22d04780-4552-4511-9625-86defc58b465" providerId="ADAL" clId="{973EA174-85CB-4F53-BC6C-9F04678237FB}" dt="2024-11-05T06:22:22.324" v="67" actId="2696"/>
          <pc:sldLayoutMkLst>
            <pc:docMk/>
            <pc:sldMasterMk cId="1165884933" sldId="2147483894"/>
            <pc:sldLayoutMk cId="2417301619" sldId="2147483898"/>
          </pc:sldLayoutMkLst>
        </pc:sldLayoutChg>
      </pc:sldMasterChg>
      <pc:sldMasterChg chg="addSp delSp">
        <pc:chgData name="Viitala Raine" userId="22d04780-4552-4511-9625-86defc58b465" providerId="ADAL" clId="{973EA174-85CB-4F53-BC6C-9F04678237FB}" dt="2024-11-05T06:23:08.736" v="88" actId="478"/>
        <pc:sldMasterMkLst>
          <pc:docMk/>
          <pc:sldMasterMk cId="1932284348" sldId="2147483903"/>
        </pc:sldMasterMkLst>
        <pc:picChg chg="add del">
          <ac:chgData name="Viitala Raine" userId="22d04780-4552-4511-9625-86defc58b465" providerId="ADAL" clId="{973EA174-85CB-4F53-BC6C-9F04678237FB}" dt="2024-11-05T06:23:08.736" v="88" actId="478"/>
          <ac:picMkLst>
            <pc:docMk/>
            <pc:sldMasterMk cId="1932284348" sldId="2147483903"/>
            <ac:picMk id="7" creationId="{47E033BD-0BF5-AA1A-F1D9-F0F7FC36869B}"/>
          </ac:picMkLst>
        </pc:picChg>
      </pc:sldMasterChg>
      <pc:sldMasterChg chg="new del mod addSldLayout delSldLayout">
        <pc:chgData name="Viitala Raine" userId="22d04780-4552-4511-9625-86defc58b465" providerId="ADAL" clId="{973EA174-85CB-4F53-BC6C-9F04678237FB}" dt="2024-11-05T06:22:45.743" v="81" actId="2696"/>
        <pc:sldMasterMkLst>
          <pc:docMk/>
          <pc:sldMasterMk cId="2147386225" sldId="2147483903"/>
        </pc:sldMasterMkLst>
        <pc:sldLayoutChg chg="new del replId">
          <pc:chgData name="Viitala Raine" userId="22d04780-4552-4511-9625-86defc58b465" providerId="ADAL" clId="{973EA174-85CB-4F53-BC6C-9F04678237FB}" dt="2024-11-05T06:22:45.720" v="70" actId="2696"/>
          <pc:sldLayoutMkLst>
            <pc:docMk/>
            <pc:sldMasterMk cId="2147386225" sldId="2147483903"/>
            <pc:sldLayoutMk cId="2408336770" sldId="2147483904"/>
          </pc:sldLayoutMkLst>
        </pc:sldLayoutChg>
        <pc:sldLayoutChg chg="new del replId">
          <pc:chgData name="Viitala Raine" userId="22d04780-4552-4511-9625-86defc58b465" providerId="ADAL" clId="{973EA174-85CB-4F53-BC6C-9F04678237FB}" dt="2024-11-05T06:22:45.722" v="71" actId="2696"/>
          <pc:sldLayoutMkLst>
            <pc:docMk/>
            <pc:sldMasterMk cId="2147386225" sldId="2147483903"/>
            <pc:sldLayoutMk cId="3691433943" sldId="2147483905"/>
          </pc:sldLayoutMkLst>
        </pc:sldLayoutChg>
        <pc:sldLayoutChg chg="new del replId">
          <pc:chgData name="Viitala Raine" userId="22d04780-4552-4511-9625-86defc58b465" providerId="ADAL" clId="{973EA174-85CB-4F53-BC6C-9F04678237FB}" dt="2024-11-05T06:22:45.724" v="72" actId="2696"/>
          <pc:sldLayoutMkLst>
            <pc:docMk/>
            <pc:sldMasterMk cId="2147386225" sldId="2147483903"/>
            <pc:sldLayoutMk cId="3383277974" sldId="2147483906"/>
          </pc:sldLayoutMkLst>
        </pc:sldLayoutChg>
        <pc:sldLayoutChg chg="new del replId">
          <pc:chgData name="Viitala Raine" userId="22d04780-4552-4511-9625-86defc58b465" providerId="ADAL" clId="{973EA174-85CB-4F53-BC6C-9F04678237FB}" dt="2024-11-05T06:22:45.727" v="73" actId="2696"/>
          <pc:sldLayoutMkLst>
            <pc:docMk/>
            <pc:sldMasterMk cId="2147386225" sldId="2147483903"/>
            <pc:sldLayoutMk cId="1654735847" sldId="2147483907"/>
          </pc:sldLayoutMkLst>
        </pc:sldLayoutChg>
        <pc:sldLayoutChg chg="new del replId">
          <pc:chgData name="Viitala Raine" userId="22d04780-4552-4511-9625-86defc58b465" providerId="ADAL" clId="{973EA174-85CB-4F53-BC6C-9F04678237FB}" dt="2024-11-05T06:22:45.729" v="74" actId="2696"/>
          <pc:sldLayoutMkLst>
            <pc:docMk/>
            <pc:sldMasterMk cId="2147386225" sldId="2147483903"/>
            <pc:sldLayoutMk cId="2932420540" sldId="2147483908"/>
          </pc:sldLayoutMkLst>
        </pc:sldLayoutChg>
        <pc:sldLayoutChg chg="new del replId">
          <pc:chgData name="Viitala Raine" userId="22d04780-4552-4511-9625-86defc58b465" providerId="ADAL" clId="{973EA174-85CB-4F53-BC6C-9F04678237FB}" dt="2024-11-05T06:22:45.730" v="75" actId="2696"/>
          <pc:sldLayoutMkLst>
            <pc:docMk/>
            <pc:sldMasterMk cId="2147386225" sldId="2147483903"/>
            <pc:sldLayoutMk cId="420986316" sldId="2147483909"/>
          </pc:sldLayoutMkLst>
        </pc:sldLayoutChg>
        <pc:sldLayoutChg chg="new del replId">
          <pc:chgData name="Viitala Raine" userId="22d04780-4552-4511-9625-86defc58b465" providerId="ADAL" clId="{973EA174-85CB-4F53-BC6C-9F04678237FB}" dt="2024-11-05T06:22:45.732" v="76" actId="2696"/>
          <pc:sldLayoutMkLst>
            <pc:docMk/>
            <pc:sldMasterMk cId="2147386225" sldId="2147483903"/>
            <pc:sldLayoutMk cId="3120129713" sldId="2147483910"/>
          </pc:sldLayoutMkLst>
        </pc:sldLayoutChg>
        <pc:sldLayoutChg chg="new del replId">
          <pc:chgData name="Viitala Raine" userId="22d04780-4552-4511-9625-86defc58b465" providerId="ADAL" clId="{973EA174-85CB-4F53-BC6C-9F04678237FB}" dt="2024-11-05T06:22:45.734" v="77" actId="2696"/>
          <pc:sldLayoutMkLst>
            <pc:docMk/>
            <pc:sldMasterMk cId="2147386225" sldId="2147483903"/>
            <pc:sldLayoutMk cId="1485002127" sldId="2147483911"/>
          </pc:sldLayoutMkLst>
        </pc:sldLayoutChg>
        <pc:sldLayoutChg chg="new del replId">
          <pc:chgData name="Viitala Raine" userId="22d04780-4552-4511-9625-86defc58b465" providerId="ADAL" clId="{973EA174-85CB-4F53-BC6C-9F04678237FB}" dt="2024-11-05T06:22:45.736" v="78" actId="2696"/>
          <pc:sldLayoutMkLst>
            <pc:docMk/>
            <pc:sldMasterMk cId="2147386225" sldId="2147483903"/>
            <pc:sldLayoutMk cId="2963871943" sldId="2147483912"/>
          </pc:sldLayoutMkLst>
        </pc:sldLayoutChg>
        <pc:sldLayoutChg chg="new del replId">
          <pc:chgData name="Viitala Raine" userId="22d04780-4552-4511-9625-86defc58b465" providerId="ADAL" clId="{973EA174-85CB-4F53-BC6C-9F04678237FB}" dt="2024-11-05T06:22:45.739" v="79" actId="2696"/>
          <pc:sldLayoutMkLst>
            <pc:docMk/>
            <pc:sldMasterMk cId="2147386225" sldId="2147483903"/>
            <pc:sldLayoutMk cId="2444268256" sldId="2147483913"/>
          </pc:sldLayoutMkLst>
        </pc:sldLayoutChg>
        <pc:sldLayoutChg chg="new del replId">
          <pc:chgData name="Viitala Raine" userId="22d04780-4552-4511-9625-86defc58b465" providerId="ADAL" clId="{973EA174-85CB-4F53-BC6C-9F04678237FB}" dt="2024-11-05T06:22:45.741" v="80" actId="2696"/>
          <pc:sldLayoutMkLst>
            <pc:docMk/>
            <pc:sldMasterMk cId="2147386225" sldId="2147483903"/>
            <pc:sldLayoutMk cId="101113256" sldId="214748391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p>
        </p:txBody>
      </p:sp>
      <p:sp>
        <p:nvSpPr>
          <p:cNvPr id="184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84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3B9164AE-9A29-4D90-988D-699421D62C5D}" type="slidenum">
              <a:rPr lang="en-US"/>
              <a:pPr>
                <a:defRPr/>
              </a:pPr>
              <a:t>‹#›</a:t>
            </a:fld>
            <a:endParaRPr lang="en-US"/>
          </a:p>
        </p:txBody>
      </p:sp>
    </p:spTree>
    <p:extLst>
      <p:ext uri="{BB962C8B-B14F-4D97-AF65-F5344CB8AC3E}">
        <p14:creationId xmlns:p14="http://schemas.microsoft.com/office/powerpoint/2010/main" val="3475216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fi-FI"/>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fi-FI"/>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i-FI" noProof="0"/>
              <a:t>Click to edit Master text styles</a:t>
            </a:r>
          </a:p>
          <a:p>
            <a:pPr lvl="1"/>
            <a:r>
              <a:rPr lang="fi-FI" noProof="0"/>
              <a:t>Second level</a:t>
            </a:r>
          </a:p>
          <a:p>
            <a:pPr lvl="2"/>
            <a:r>
              <a:rPr lang="fi-FI" noProof="0"/>
              <a:t>Third level</a:t>
            </a:r>
          </a:p>
          <a:p>
            <a:pPr lvl="3"/>
            <a:r>
              <a:rPr lang="fi-FI" noProof="0"/>
              <a:t>Fourth level</a:t>
            </a:r>
          </a:p>
          <a:p>
            <a:pPr lvl="4"/>
            <a:r>
              <a:rPr lang="fi-FI"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fi-FI"/>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D03B4B99-AF01-4F57-B45A-BE01DF5499A9}" type="slidenum">
              <a:rPr lang="fi-FI"/>
              <a:pPr>
                <a:defRPr/>
              </a:pPr>
              <a:t>‹#›</a:t>
            </a:fld>
            <a:endParaRPr lang="fi-FI"/>
          </a:p>
        </p:txBody>
      </p:sp>
    </p:spTree>
    <p:extLst>
      <p:ext uri="{BB962C8B-B14F-4D97-AF65-F5344CB8AC3E}">
        <p14:creationId xmlns:p14="http://schemas.microsoft.com/office/powerpoint/2010/main" val="32826336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a:defRPr/>
            </a:pPr>
            <a:fld id="{D03B4B99-AF01-4F57-B45A-BE01DF5499A9}" type="slidenum">
              <a:rPr lang="fi-FI" smtClean="0"/>
              <a:pPr>
                <a:defRPr/>
              </a:pPr>
              <a:t>1</a:t>
            </a:fld>
            <a:endParaRPr lang="fi-FI"/>
          </a:p>
        </p:txBody>
      </p:sp>
    </p:spTree>
    <p:extLst>
      <p:ext uri="{BB962C8B-B14F-4D97-AF65-F5344CB8AC3E}">
        <p14:creationId xmlns:p14="http://schemas.microsoft.com/office/powerpoint/2010/main" val="398971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Systems can be modelled with</a:t>
            </a:r>
            <a:r>
              <a:rPr lang="en-US" sz="1200" b="0" i="0" kern="1200" baseline="0" dirty="0">
                <a:solidFill>
                  <a:schemeClr val="tx1"/>
                </a:solidFill>
                <a:effectLst/>
                <a:latin typeface="Arial" charset="0"/>
                <a:ea typeface="+mn-ea"/>
                <a:cs typeface="+mn-cs"/>
              </a:rPr>
              <a:t> differential equations.</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Zero order : </a:t>
            </a:r>
            <a:r>
              <a:rPr lang="fi-FI" dirty="0"/>
              <a:t>Time independent.</a:t>
            </a:r>
            <a:r>
              <a:rPr lang="fi-FI" baseline="0" dirty="0"/>
              <a:t> </a:t>
            </a:r>
          </a:p>
          <a:p>
            <a:r>
              <a:rPr lang="fi-FI" dirty="0"/>
              <a:t>Ideal transducer. Linear relationship between input and output. </a:t>
            </a:r>
            <a:endParaRPr lang="fi-FI" baseline="0" dirty="0"/>
          </a:p>
          <a:p>
            <a:r>
              <a:rPr lang="fi-FI" baseline="0" dirty="0"/>
              <a:t>Ideal sensor.</a:t>
            </a:r>
            <a:endParaRPr lang="fi-FI" dirty="0"/>
          </a:p>
          <a:p>
            <a:endParaRPr lang="fi-FI" dirty="0"/>
          </a:p>
          <a:p>
            <a:r>
              <a:rPr lang="fi-FI" dirty="0"/>
              <a:t>First </a:t>
            </a:r>
            <a:r>
              <a:rPr lang="fi-FI" dirty="0" err="1"/>
              <a:t>order</a:t>
            </a:r>
            <a:r>
              <a:rPr lang="fi-FI" dirty="0"/>
              <a:t>: </a:t>
            </a:r>
            <a:r>
              <a:rPr lang="fi-FI" dirty="0" err="1"/>
              <a:t>Constant</a:t>
            </a:r>
            <a:r>
              <a:rPr lang="fi-FI" baseline="0" dirty="0"/>
              <a:t> </a:t>
            </a:r>
            <a:r>
              <a:rPr lang="fi-FI" baseline="0" dirty="0" err="1"/>
              <a:t>rate</a:t>
            </a:r>
            <a:r>
              <a:rPr lang="fi-FI" baseline="0" dirty="0"/>
              <a:t> of </a:t>
            </a:r>
            <a:r>
              <a:rPr lang="fi-FI" baseline="0" dirty="0" err="1"/>
              <a:t>change</a:t>
            </a:r>
            <a:endParaRPr lang="fi-FI" dirty="0"/>
          </a:p>
          <a:p>
            <a:r>
              <a:rPr lang="fi-FI" dirty="0"/>
              <a:t>RC circuit, LR circuit.</a:t>
            </a:r>
          </a:p>
          <a:p>
            <a:r>
              <a:rPr lang="fi-FI" dirty="0"/>
              <a:t>Population of bacteria. </a:t>
            </a:r>
          </a:p>
          <a:p>
            <a:r>
              <a:rPr lang="fi-FI" dirty="0"/>
              <a:t>Therma</a:t>
            </a:r>
            <a:r>
              <a:rPr lang="fi-FI" baseline="0" dirty="0"/>
              <a:t>l </a:t>
            </a:r>
            <a:r>
              <a:rPr lang="fi-FI" baseline="0" dirty="0" err="1"/>
              <a:t>transfer</a:t>
            </a:r>
            <a:r>
              <a:rPr lang="fi-FI" baseline="0" dirty="0"/>
              <a:t>.</a:t>
            </a:r>
          </a:p>
          <a:p>
            <a:endParaRPr lang="fi-FI" baseline="0" dirty="0"/>
          </a:p>
          <a:p>
            <a:r>
              <a:rPr lang="fi-FI" baseline="0" dirty="0"/>
              <a:t>Second </a:t>
            </a:r>
            <a:r>
              <a:rPr lang="fi-FI" baseline="0" dirty="0" err="1"/>
              <a:t>order</a:t>
            </a:r>
            <a:r>
              <a:rPr lang="fi-FI" baseline="0" dirty="0"/>
              <a:t>: F=</a:t>
            </a:r>
            <a:r>
              <a:rPr lang="fi-FI" baseline="0" dirty="0" err="1"/>
              <a:t>ma+bv+kx</a:t>
            </a:r>
            <a:endParaRPr lang="fi-FI" baseline="0" dirty="0"/>
          </a:p>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11</a:t>
            </a:fld>
            <a:endParaRPr lang="fi-FI"/>
          </a:p>
        </p:txBody>
      </p:sp>
    </p:spTree>
    <p:extLst>
      <p:ext uri="{BB962C8B-B14F-4D97-AF65-F5344CB8AC3E}">
        <p14:creationId xmlns:p14="http://schemas.microsoft.com/office/powerpoint/2010/main" val="357348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RLC circuits, spring-mass-damper. Models like </a:t>
            </a:r>
            <a:r>
              <a:rPr lang="fi-FI" dirty="0" err="1"/>
              <a:t>this</a:t>
            </a:r>
            <a:r>
              <a:rPr lang="fi-FI" dirty="0"/>
              <a:t> </a:t>
            </a:r>
            <a:r>
              <a:rPr lang="fi-FI" dirty="0" err="1"/>
              <a:t>can</a:t>
            </a:r>
            <a:r>
              <a:rPr lang="fi-FI" dirty="0"/>
              <a:t> </a:t>
            </a:r>
            <a:r>
              <a:rPr lang="fi-FI" dirty="0" err="1"/>
              <a:t>also</a:t>
            </a:r>
            <a:r>
              <a:rPr lang="fi-FI" dirty="0"/>
              <a:t> be used to present and </a:t>
            </a:r>
            <a:r>
              <a:rPr lang="fi-FI" dirty="0" err="1"/>
              <a:t>predict</a:t>
            </a:r>
            <a:r>
              <a:rPr lang="fi-FI" dirty="0"/>
              <a:t> </a:t>
            </a:r>
            <a:r>
              <a:rPr lang="fi-FI" dirty="0" err="1"/>
              <a:t>also</a:t>
            </a:r>
            <a:r>
              <a:rPr lang="fi-FI" dirty="0"/>
              <a:t> </a:t>
            </a:r>
            <a:r>
              <a:rPr lang="fi-FI" dirty="0" err="1"/>
              <a:t>economic</a:t>
            </a:r>
            <a:r>
              <a:rPr lang="fi-FI" dirty="0"/>
              <a:t> systems etc.</a:t>
            </a:r>
          </a:p>
          <a:p>
            <a:endParaRPr lang="fi-FI" dirty="0"/>
          </a:p>
          <a:p>
            <a:r>
              <a:rPr lang="fi-FI" dirty="0"/>
              <a:t>Differential</a:t>
            </a:r>
            <a:r>
              <a:rPr lang="fi-FI" baseline="0" dirty="0"/>
              <a:t> functions are difficult to solve in time domain, </a:t>
            </a:r>
            <a:r>
              <a:rPr lang="fi-FI" baseline="0" dirty="0" err="1"/>
              <a:t>so</a:t>
            </a:r>
            <a:r>
              <a:rPr lang="fi-FI" baseline="0" dirty="0"/>
              <a:t> in </a:t>
            </a:r>
            <a:r>
              <a:rPr lang="fi-FI" baseline="0" dirty="0" err="1"/>
              <a:t>analytical</a:t>
            </a:r>
            <a:r>
              <a:rPr lang="fi-FI" baseline="0" dirty="0"/>
              <a:t> </a:t>
            </a:r>
            <a:r>
              <a:rPr lang="fi-FI" baseline="0" dirty="0" err="1"/>
              <a:t>analysis</a:t>
            </a:r>
            <a:r>
              <a:rPr lang="fi-FI" baseline="0" dirty="0"/>
              <a:t> they are transformed to </a:t>
            </a:r>
            <a:r>
              <a:rPr lang="fi-FI" baseline="0" dirty="0" err="1"/>
              <a:t>Laplace</a:t>
            </a:r>
            <a:r>
              <a:rPr lang="fi-FI" baseline="0" dirty="0"/>
              <a:t> domain </a:t>
            </a:r>
            <a:r>
              <a:rPr lang="fi-FI" baseline="0" dirty="0" err="1"/>
              <a:t>enabling</a:t>
            </a:r>
            <a:r>
              <a:rPr lang="fi-FI" baseline="0" dirty="0"/>
              <a:t> </a:t>
            </a:r>
            <a:r>
              <a:rPr lang="fi-FI" baseline="0" dirty="0" err="1"/>
              <a:t>the</a:t>
            </a:r>
            <a:r>
              <a:rPr lang="fi-FI" baseline="0" dirty="0"/>
              <a:t> </a:t>
            </a:r>
            <a:r>
              <a:rPr lang="fi-FI" baseline="0" dirty="0" err="1"/>
              <a:t>manipulation</a:t>
            </a:r>
            <a:r>
              <a:rPr lang="fi-FI" baseline="0" dirty="0"/>
              <a:t> </a:t>
            </a:r>
            <a:r>
              <a:rPr lang="fi-FI" baseline="0" dirty="0" err="1"/>
              <a:t>with</a:t>
            </a:r>
            <a:r>
              <a:rPr lang="fi-FI" baseline="0" dirty="0"/>
              <a:t> algebra.</a:t>
            </a:r>
            <a:endParaRPr lang="fi-FI" dirty="0"/>
          </a:p>
          <a:p>
            <a:endParaRPr lang="fi-FI" dirty="0"/>
          </a:p>
          <a:p>
            <a:r>
              <a:rPr lang="fi-FI" dirty="0"/>
              <a:t>Transfer functions</a:t>
            </a:r>
            <a:r>
              <a:rPr lang="fi-FI" baseline="0" dirty="0"/>
              <a:t> are used for linear systems, and may not exist for nonlinear models. For example Simulink models can be used for any kind of systems since they are solved numerically by iterating, not analytically.</a:t>
            </a:r>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a:t>Usually</a:t>
            </a:r>
            <a:r>
              <a:rPr lang="fi-FI" baseline="0" dirty="0"/>
              <a:t> systems are assumed to be linear or nonlinear systems are </a:t>
            </a:r>
            <a:r>
              <a:rPr lang="fi-FI" baseline="0" dirty="0" err="1"/>
              <a:t>linearized</a:t>
            </a:r>
            <a:r>
              <a:rPr lang="fi-FI" baseline="0" dirty="0"/>
              <a:t> at some operating point.</a:t>
            </a:r>
          </a:p>
          <a:p>
            <a:endParaRPr lang="fi-FI" baseline="0" dirty="0"/>
          </a:p>
          <a:p>
            <a:r>
              <a:rPr lang="fi-FI" baseline="0" dirty="0" err="1"/>
              <a:t>Characteristic</a:t>
            </a:r>
            <a:r>
              <a:rPr lang="fi-FI" baseline="0" dirty="0"/>
              <a:t> </a:t>
            </a:r>
            <a:r>
              <a:rPr lang="fi-FI" baseline="0" dirty="0" err="1"/>
              <a:t>function</a:t>
            </a:r>
            <a:r>
              <a:rPr lang="fi-FI" baseline="0" dirty="0"/>
              <a:t> is </a:t>
            </a:r>
            <a:r>
              <a:rPr lang="fi-FI" baseline="0" dirty="0" err="1"/>
              <a:t>the</a:t>
            </a:r>
            <a:r>
              <a:rPr lang="fi-FI" baseline="0" dirty="0"/>
              <a:t> </a:t>
            </a:r>
            <a:r>
              <a:rPr lang="fi-FI" baseline="0" dirty="0" err="1"/>
              <a:t>denominator</a:t>
            </a:r>
            <a:r>
              <a:rPr lang="fi-FI" baseline="0" dirty="0"/>
              <a:t> of transfer function. It contains most of the dynamics of the system. If any of its coefficients are negative, the system is unstable. The system can be unstable even if all the coefficients are positive.</a:t>
            </a:r>
          </a:p>
          <a:p>
            <a:endParaRPr lang="fi-FI" baseline="0" dirty="0"/>
          </a:p>
          <a:p>
            <a:r>
              <a:rPr lang="fi-FI" baseline="0" dirty="0"/>
              <a:t>For example a DC electric motor can not be naturally unstable, it would mean negative resistance, inertia, inductance or damping.</a:t>
            </a:r>
          </a:p>
          <a:p>
            <a:endParaRPr lang="fi-FI"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fi-FI" baseline="0" dirty="0"/>
              <a:t>Step responses of general different order systems shown. </a:t>
            </a:r>
            <a:r>
              <a:rPr lang="fi-FI" dirty="0"/>
              <a:t>Matlab</a:t>
            </a:r>
            <a:r>
              <a:rPr lang="fi-FI" baseline="0" dirty="0"/>
              <a:t> ”</a:t>
            </a:r>
            <a:r>
              <a:rPr lang="fi-FI" baseline="0" dirty="0" err="1"/>
              <a:t>tf</a:t>
            </a:r>
            <a:r>
              <a:rPr lang="fi-FI" baseline="0" dirty="0"/>
              <a:t>” is </a:t>
            </a:r>
            <a:r>
              <a:rPr lang="fi-FI" baseline="0" dirty="0" err="1"/>
              <a:t>used</a:t>
            </a:r>
            <a:r>
              <a:rPr lang="fi-FI" baseline="0" dirty="0"/>
              <a:t> to </a:t>
            </a:r>
            <a:r>
              <a:rPr lang="fi-FI" baseline="0" dirty="0" err="1"/>
              <a:t>create</a:t>
            </a:r>
            <a:r>
              <a:rPr lang="fi-FI" baseline="0" dirty="0"/>
              <a:t> </a:t>
            </a:r>
            <a:r>
              <a:rPr lang="fi-FI" baseline="0" dirty="0" err="1"/>
              <a:t>the</a:t>
            </a:r>
            <a:r>
              <a:rPr lang="fi-FI" baseline="0" dirty="0"/>
              <a:t> </a:t>
            </a:r>
            <a:r>
              <a:rPr lang="fi-FI" baseline="0" dirty="0" err="1"/>
              <a:t>transfer</a:t>
            </a:r>
            <a:r>
              <a:rPr lang="fi-FI" baseline="0" dirty="0"/>
              <a:t> </a:t>
            </a:r>
            <a:r>
              <a:rPr lang="fi-FI" baseline="0" dirty="0" err="1"/>
              <a:t>function</a:t>
            </a:r>
            <a:r>
              <a:rPr lang="fi-FI" baseline="0" dirty="0"/>
              <a:t> and ”</a:t>
            </a:r>
            <a:r>
              <a:rPr lang="fi-FI" baseline="0" dirty="0" err="1"/>
              <a:t>step</a:t>
            </a:r>
            <a:r>
              <a:rPr lang="fi-FI" baseline="0" dirty="0"/>
              <a:t>” </a:t>
            </a:r>
            <a:r>
              <a:rPr lang="fi-FI" baseline="0" dirty="0" err="1"/>
              <a:t>function</a:t>
            </a:r>
            <a:r>
              <a:rPr lang="fi-FI" baseline="0" dirty="0"/>
              <a:t> to show </a:t>
            </a:r>
            <a:r>
              <a:rPr lang="fi-FI" baseline="0" dirty="0" err="1"/>
              <a:t>the</a:t>
            </a:r>
            <a:r>
              <a:rPr lang="fi-FI" baseline="0" dirty="0"/>
              <a:t> </a:t>
            </a:r>
            <a:r>
              <a:rPr lang="fi-FI" baseline="0" dirty="0" err="1"/>
              <a:t>step</a:t>
            </a:r>
            <a:r>
              <a:rPr lang="fi-FI" baseline="0" dirty="0"/>
              <a:t> </a:t>
            </a:r>
            <a:r>
              <a:rPr lang="fi-FI" baseline="0" dirty="0" err="1"/>
              <a:t>response</a:t>
            </a:r>
            <a:r>
              <a:rPr lang="fi-FI" baseline="0" dirty="0"/>
              <a:t>.</a:t>
            </a:r>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12</a:t>
            </a:fld>
            <a:endParaRPr lang="fi-FI"/>
          </a:p>
        </p:txBody>
      </p:sp>
    </p:spTree>
    <p:extLst>
      <p:ext uri="{BB962C8B-B14F-4D97-AF65-F5344CB8AC3E}">
        <p14:creationId xmlns:p14="http://schemas.microsoft.com/office/powerpoint/2010/main" val="3674996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A tolerance</a:t>
            </a:r>
            <a:r>
              <a:rPr lang="fi-FI" baseline="0" dirty="0"/>
              <a:t> band for the settling time can vary. Sometimes 10 %, sometimes 0.1 %. </a:t>
            </a:r>
          </a:p>
          <a:p>
            <a:endParaRPr lang="fi-FI" baseline="0" dirty="0"/>
          </a:p>
          <a:p>
            <a:r>
              <a:rPr lang="fi-FI" baseline="0" dirty="0"/>
              <a:t>Rise time definition also varies 10-90 %, 0-95 % etc.</a:t>
            </a:r>
          </a:p>
          <a:p>
            <a:endParaRPr lang="fi-FI" baseline="0" dirty="0"/>
          </a:p>
          <a:p>
            <a:r>
              <a:rPr lang="fi-FI" baseline="0" dirty="0"/>
              <a:t>This is the response of an underdamped system because there is overshoot.</a:t>
            </a:r>
          </a:p>
          <a:p>
            <a:endParaRPr lang="fi-FI" baseline="0" dirty="0"/>
          </a:p>
          <a:p>
            <a:r>
              <a:rPr lang="fi-FI" baseline="0" dirty="0"/>
              <a:t>Also impulse responses are often used as </a:t>
            </a:r>
            <a:r>
              <a:rPr lang="fi-FI" baseline="0" dirty="0" err="1"/>
              <a:t>test</a:t>
            </a:r>
            <a:r>
              <a:rPr lang="fi-FI" baseline="0" dirty="0"/>
              <a:t> </a:t>
            </a:r>
            <a:r>
              <a:rPr lang="fi-FI" baseline="0" dirty="0" err="1"/>
              <a:t>inputs</a:t>
            </a:r>
            <a:r>
              <a:rPr lang="fi-FI" baseline="0" dirty="0"/>
              <a:t>.</a:t>
            </a:r>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13</a:t>
            </a:fld>
            <a:endParaRPr lang="fi-FI"/>
          </a:p>
        </p:txBody>
      </p:sp>
    </p:spTree>
    <p:extLst>
      <p:ext uri="{BB962C8B-B14F-4D97-AF65-F5344CB8AC3E}">
        <p14:creationId xmlns:p14="http://schemas.microsoft.com/office/powerpoint/2010/main" val="188718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err="1"/>
              <a:t>These</a:t>
            </a:r>
            <a:r>
              <a:rPr lang="fi-FI" baseline="0" dirty="0"/>
              <a:t> </a:t>
            </a:r>
            <a:r>
              <a:rPr lang="fi-FI" baseline="0" dirty="0" err="1"/>
              <a:t>parameters</a:t>
            </a:r>
            <a:r>
              <a:rPr lang="fi-FI" baseline="0" dirty="0"/>
              <a:t> </a:t>
            </a:r>
            <a:r>
              <a:rPr lang="fi-FI" baseline="0" dirty="0" err="1"/>
              <a:t>can</a:t>
            </a:r>
            <a:r>
              <a:rPr lang="fi-FI" baseline="0" dirty="0"/>
              <a:t> </a:t>
            </a:r>
            <a:r>
              <a:rPr lang="fi-FI" baseline="0" dirty="0" err="1"/>
              <a:t>be</a:t>
            </a:r>
            <a:r>
              <a:rPr lang="fi-FI" baseline="0" dirty="0"/>
              <a:t> </a:t>
            </a:r>
            <a:r>
              <a:rPr lang="fi-FI" baseline="0" dirty="0" err="1"/>
              <a:t>seen</a:t>
            </a:r>
            <a:r>
              <a:rPr lang="fi-FI" baseline="0" dirty="0"/>
              <a:t> </a:t>
            </a:r>
            <a:r>
              <a:rPr lang="fi-FI" baseline="0" dirty="0" err="1"/>
              <a:t>from</a:t>
            </a:r>
            <a:r>
              <a:rPr lang="fi-FI" baseline="0" dirty="0"/>
              <a:t> </a:t>
            </a:r>
            <a:r>
              <a:rPr lang="fi-FI" baseline="0" dirty="0" err="1"/>
              <a:t>the</a:t>
            </a:r>
            <a:r>
              <a:rPr lang="fi-FI" baseline="0" dirty="0"/>
              <a:t> </a:t>
            </a:r>
            <a:r>
              <a:rPr lang="fi-FI" baseline="0" dirty="0" err="1"/>
              <a:t>transfer</a:t>
            </a:r>
            <a:r>
              <a:rPr lang="fi-FI" baseline="0" dirty="0"/>
              <a:t> </a:t>
            </a:r>
            <a:r>
              <a:rPr lang="fi-FI" baseline="0" dirty="0" err="1"/>
              <a:t>function</a:t>
            </a:r>
            <a:r>
              <a:rPr lang="fi-FI" baseline="0" dirty="0"/>
              <a:t>. (Outside </a:t>
            </a:r>
            <a:r>
              <a:rPr lang="fi-FI" baseline="0" dirty="0" err="1"/>
              <a:t>the</a:t>
            </a:r>
            <a:r>
              <a:rPr lang="fi-FI" baseline="0" dirty="0"/>
              <a:t> </a:t>
            </a:r>
            <a:r>
              <a:rPr lang="fi-FI" baseline="0" dirty="0" err="1"/>
              <a:t>scope</a:t>
            </a:r>
            <a:r>
              <a:rPr lang="fi-FI" baseline="0" dirty="0"/>
              <a:t> of </a:t>
            </a:r>
            <a:r>
              <a:rPr lang="fi-FI" baseline="0" dirty="0" err="1"/>
              <a:t>this</a:t>
            </a:r>
            <a:r>
              <a:rPr lang="fi-FI" baseline="0" dirty="0"/>
              <a:t> </a:t>
            </a:r>
            <a:r>
              <a:rPr lang="fi-FI" baseline="0" dirty="0" err="1"/>
              <a:t>course</a:t>
            </a:r>
            <a:r>
              <a:rPr lang="fi-FI" baseline="0" dirty="0"/>
              <a:t>.)</a:t>
            </a:r>
            <a:endParaRPr lang="fi-FI" dirty="0"/>
          </a:p>
          <a:p>
            <a:endParaRPr lang="fi-FI" dirty="0"/>
          </a:p>
          <a:p>
            <a:r>
              <a:rPr lang="fi-FI" dirty="0" err="1"/>
              <a:t>Dampin</a:t>
            </a:r>
            <a:r>
              <a:rPr lang="fi-FI" baseline="0" dirty="0" err="1"/>
              <a:t>g</a:t>
            </a:r>
            <a:r>
              <a:rPr lang="fi-FI" baseline="0" dirty="0"/>
              <a:t> ratio zeta describes the ratio of the system’s damping and critical damping.</a:t>
            </a: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14</a:t>
            </a:fld>
            <a:endParaRPr lang="fi-FI"/>
          </a:p>
        </p:txBody>
      </p:sp>
    </p:spTree>
    <p:extLst>
      <p:ext uri="{BB962C8B-B14F-4D97-AF65-F5344CB8AC3E}">
        <p14:creationId xmlns:p14="http://schemas.microsoft.com/office/powerpoint/2010/main" val="3955560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err="1"/>
              <a:t>Tacoma</a:t>
            </a:r>
            <a:r>
              <a:rPr lang="fi-FI" dirty="0"/>
              <a:t> bridge 1940. </a:t>
            </a:r>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15</a:t>
            </a:fld>
            <a:endParaRPr lang="fi-FI"/>
          </a:p>
        </p:txBody>
      </p:sp>
    </p:spTree>
    <p:extLst>
      <p:ext uri="{BB962C8B-B14F-4D97-AF65-F5344CB8AC3E}">
        <p14:creationId xmlns:p14="http://schemas.microsoft.com/office/powerpoint/2010/main" val="2336362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16</a:t>
            </a:fld>
            <a:endParaRPr lang="fi-FI"/>
          </a:p>
        </p:txBody>
      </p:sp>
    </p:spTree>
    <p:extLst>
      <p:ext uri="{BB962C8B-B14F-4D97-AF65-F5344CB8AC3E}">
        <p14:creationId xmlns:p14="http://schemas.microsoft.com/office/powerpoint/2010/main" val="3177707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a:t>Draw the step.</a:t>
            </a:r>
          </a:p>
          <a:p>
            <a:endParaRPr lang="fi-FI"/>
          </a:p>
          <a:p>
            <a:r>
              <a:rPr lang="fi-FI"/>
              <a:t>Step </a:t>
            </a:r>
            <a:r>
              <a:rPr lang="fi-FI" dirty="0" err="1"/>
              <a:t>response</a:t>
            </a:r>
            <a:r>
              <a:rPr lang="fi-FI" dirty="0"/>
              <a:t> of a </a:t>
            </a:r>
            <a:r>
              <a:rPr lang="fi-FI" dirty="0" err="1"/>
              <a:t>second</a:t>
            </a:r>
            <a:r>
              <a:rPr lang="fi-FI" dirty="0"/>
              <a:t> </a:t>
            </a:r>
            <a:r>
              <a:rPr lang="fi-FI" dirty="0" err="1"/>
              <a:t>order</a:t>
            </a:r>
            <a:r>
              <a:rPr lang="fi-FI" dirty="0"/>
              <a:t> </a:t>
            </a:r>
            <a:r>
              <a:rPr lang="fi-FI" dirty="0" err="1"/>
              <a:t>linear</a:t>
            </a:r>
            <a:r>
              <a:rPr lang="fi-FI" baseline="0" dirty="0"/>
              <a:t> </a:t>
            </a:r>
            <a:r>
              <a:rPr lang="fi-FI" baseline="0" dirty="0" err="1"/>
              <a:t>system</a:t>
            </a:r>
            <a:endParaRPr lang="fi-FI" dirty="0"/>
          </a:p>
          <a:p>
            <a:endParaRPr lang="fi-FI" dirty="0"/>
          </a:p>
          <a:p>
            <a:r>
              <a:rPr lang="fi-FI" dirty="0" err="1"/>
              <a:t>Unstable</a:t>
            </a:r>
            <a:r>
              <a:rPr lang="fi-FI" dirty="0"/>
              <a:t> </a:t>
            </a:r>
            <a:r>
              <a:rPr lang="fi-FI" dirty="0" err="1"/>
              <a:t>when</a:t>
            </a:r>
            <a:r>
              <a:rPr lang="fi-FI" dirty="0"/>
              <a:t> the </a:t>
            </a:r>
            <a:r>
              <a:rPr lang="fi-FI" dirty="0" err="1"/>
              <a:t>oscillation</a:t>
            </a:r>
            <a:r>
              <a:rPr lang="fi-FI" dirty="0"/>
              <a:t> </a:t>
            </a:r>
            <a:r>
              <a:rPr lang="fi-FI" dirty="0" err="1"/>
              <a:t>grows</a:t>
            </a:r>
            <a:r>
              <a:rPr lang="fi-FI" dirty="0"/>
              <a:t> </a:t>
            </a:r>
            <a:r>
              <a:rPr lang="fi-FI" dirty="0" err="1"/>
              <a:t>without</a:t>
            </a:r>
            <a:r>
              <a:rPr lang="fi-FI" dirty="0"/>
              <a:t> </a:t>
            </a:r>
            <a:r>
              <a:rPr lang="fi-FI" dirty="0" err="1"/>
              <a:t>limit</a:t>
            </a:r>
            <a:r>
              <a:rPr lang="fi-FI"/>
              <a:t>. Damping</a:t>
            </a:r>
            <a:r>
              <a:rPr lang="fi-FI" baseline="0"/>
              <a:t> ratio </a:t>
            </a:r>
            <a:r>
              <a:rPr lang="fi-FI" baseline="0" dirty="0"/>
              <a:t>is </a:t>
            </a:r>
            <a:r>
              <a:rPr lang="fi-FI" baseline="0" dirty="0" err="1"/>
              <a:t>then</a:t>
            </a:r>
            <a:r>
              <a:rPr lang="fi-FI" baseline="0" dirty="0"/>
              <a:t> </a:t>
            </a:r>
            <a:r>
              <a:rPr lang="fi-FI" baseline="0" dirty="0" err="1"/>
              <a:t>negative</a:t>
            </a:r>
            <a:r>
              <a:rPr lang="fi-FI" baseline="0" dirty="0"/>
              <a:t>.</a:t>
            </a: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17</a:t>
            </a:fld>
            <a:endParaRPr lang="fi-FI"/>
          </a:p>
        </p:txBody>
      </p:sp>
    </p:spTree>
    <p:extLst>
      <p:ext uri="{BB962C8B-B14F-4D97-AF65-F5344CB8AC3E}">
        <p14:creationId xmlns:p14="http://schemas.microsoft.com/office/powerpoint/2010/main" val="1853220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System is </a:t>
            </a:r>
            <a:r>
              <a:rPr lang="fi-FI" dirty="0" err="1"/>
              <a:t>unstable</a:t>
            </a:r>
            <a:r>
              <a:rPr lang="fi-FI" baseline="0" dirty="0"/>
              <a:t> </a:t>
            </a:r>
            <a:r>
              <a:rPr lang="fi-FI" baseline="0" dirty="0" err="1"/>
              <a:t>when</a:t>
            </a:r>
            <a:r>
              <a:rPr lang="fi-FI" baseline="0" dirty="0"/>
              <a:t> is output </a:t>
            </a:r>
            <a:r>
              <a:rPr lang="fi-FI" baseline="0" dirty="0" err="1"/>
              <a:t>goes</a:t>
            </a:r>
            <a:r>
              <a:rPr lang="fi-FI" baseline="0" dirty="0"/>
              <a:t> to </a:t>
            </a:r>
            <a:r>
              <a:rPr lang="fi-FI" baseline="0" dirty="0" err="1"/>
              <a:t>infinity</a:t>
            </a:r>
            <a:r>
              <a:rPr lang="fi-FI" baseline="0" dirty="0"/>
              <a:t> </a:t>
            </a:r>
            <a:r>
              <a:rPr lang="fi-FI" baseline="0" dirty="0" err="1"/>
              <a:t>when</a:t>
            </a:r>
            <a:r>
              <a:rPr lang="fi-FI" baseline="0" dirty="0"/>
              <a:t> </a:t>
            </a:r>
            <a:r>
              <a:rPr lang="fi-FI" baseline="0" dirty="0" err="1"/>
              <a:t>time</a:t>
            </a:r>
            <a:r>
              <a:rPr lang="fi-FI" baseline="0" dirty="0"/>
              <a:t> </a:t>
            </a:r>
            <a:r>
              <a:rPr lang="fi-FI" baseline="0" dirty="0" err="1"/>
              <a:t>increases</a:t>
            </a:r>
            <a:r>
              <a:rPr lang="fi-FI" baseline="0" dirty="0"/>
              <a:t>. A </a:t>
            </a:r>
            <a:r>
              <a:rPr lang="fi-FI" baseline="0" dirty="0" err="1"/>
              <a:t>marginally</a:t>
            </a:r>
            <a:r>
              <a:rPr lang="fi-FI" baseline="0" dirty="0"/>
              <a:t> </a:t>
            </a:r>
            <a:r>
              <a:rPr lang="fi-FI" baseline="0" dirty="0" err="1"/>
              <a:t>stable</a:t>
            </a:r>
            <a:r>
              <a:rPr lang="fi-FI" baseline="0" dirty="0"/>
              <a:t> </a:t>
            </a:r>
            <a:r>
              <a:rPr lang="fi-FI" baseline="0" dirty="0" err="1"/>
              <a:t>system</a:t>
            </a:r>
            <a:r>
              <a:rPr lang="fi-FI" baseline="0" dirty="0"/>
              <a:t> </a:t>
            </a:r>
            <a:r>
              <a:rPr lang="fi-FI" baseline="0" dirty="0" err="1"/>
              <a:t>oscillates</a:t>
            </a:r>
            <a:r>
              <a:rPr lang="fi-FI" baseline="0" dirty="0"/>
              <a:t> </a:t>
            </a:r>
            <a:r>
              <a:rPr lang="fi-FI" baseline="0" dirty="0" err="1"/>
              <a:t>until</a:t>
            </a:r>
            <a:r>
              <a:rPr lang="fi-FI" baseline="0" dirty="0"/>
              <a:t> </a:t>
            </a:r>
            <a:r>
              <a:rPr lang="fi-FI" baseline="0" dirty="0" err="1"/>
              <a:t>infinity</a:t>
            </a:r>
            <a:r>
              <a:rPr lang="fi-FI" baseline="0" dirty="0"/>
              <a:t> </a:t>
            </a:r>
            <a:r>
              <a:rPr lang="fi-FI" baseline="0" dirty="0" err="1"/>
              <a:t>but</a:t>
            </a:r>
            <a:r>
              <a:rPr lang="fi-FI" baseline="0" dirty="0"/>
              <a:t> </a:t>
            </a:r>
            <a:r>
              <a:rPr lang="fi-FI" baseline="0" dirty="0" err="1"/>
              <a:t>the</a:t>
            </a:r>
            <a:r>
              <a:rPr lang="fi-FI" baseline="0" dirty="0"/>
              <a:t> </a:t>
            </a:r>
            <a:r>
              <a:rPr lang="fi-FI" baseline="0" dirty="0" err="1"/>
              <a:t>oscillation</a:t>
            </a:r>
            <a:r>
              <a:rPr lang="fi-FI" baseline="0" dirty="0"/>
              <a:t> </a:t>
            </a:r>
            <a:r>
              <a:rPr lang="fi-FI" baseline="0" dirty="0" err="1"/>
              <a:t>amplitude</a:t>
            </a:r>
            <a:r>
              <a:rPr lang="fi-FI" baseline="0" dirty="0"/>
              <a:t> </a:t>
            </a:r>
            <a:r>
              <a:rPr lang="fi-FI" baseline="0" dirty="0" err="1"/>
              <a:t>does</a:t>
            </a:r>
            <a:r>
              <a:rPr lang="fi-FI" baseline="0" dirty="0"/>
              <a:t> </a:t>
            </a:r>
            <a:r>
              <a:rPr lang="fi-FI" baseline="0" dirty="0" err="1"/>
              <a:t>not</a:t>
            </a:r>
            <a:r>
              <a:rPr lang="fi-FI" baseline="0" dirty="0"/>
              <a:t> </a:t>
            </a:r>
            <a:r>
              <a:rPr lang="fi-FI" baseline="0" dirty="0" err="1"/>
              <a:t>increase</a:t>
            </a:r>
            <a:r>
              <a:rPr lang="fi-FI" baseline="0" dirty="0"/>
              <a:t>. A </a:t>
            </a:r>
            <a:r>
              <a:rPr lang="fi-FI" baseline="0" dirty="0" err="1"/>
              <a:t>stable</a:t>
            </a:r>
            <a:r>
              <a:rPr lang="fi-FI" baseline="0" dirty="0"/>
              <a:t> </a:t>
            </a:r>
            <a:r>
              <a:rPr lang="fi-FI" baseline="0" dirty="0" err="1"/>
              <a:t>system</a:t>
            </a:r>
            <a:r>
              <a:rPr lang="fi-FI" baseline="0" dirty="0"/>
              <a:t> </a:t>
            </a:r>
            <a:r>
              <a:rPr lang="fi-FI" baseline="0" dirty="0" err="1"/>
              <a:t>reaches</a:t>
            </a:r>
            <a:r>
              <a:rPr lang="fi-FI" baseline="0" dirty="0"/>
              <a:t> a </a:t>
            </a:r>
            <a:r>
              <a:rPr lang="fi-FI" baseline="0" dirty="0" err="1"/>
              <a:t>steady</a:t>
            </a:r>
            <a:r>
              <a:rPr lang="fi-FI" baseline="0" dirty="0"/>
              <a:t> output in </a:t>
            </a:r>
            <a:r>
              <a:rPr lang="fi-FI" baseline="0" dirty="0" err="1"/>
              <a:t>time</a:t>
            </a:r>
            <a:r>
              <a:rPr lang="fi-FI" baseline="0" dirty="0"/>
              <a:t>. </a:t>
            </a:r>
            <a:endParaRPr lang="fi-FI" dirty="0"/>
          </a:p>
          <a:p>
            <a:endParaRPr lang="fi-FI" dirty="0"/>
          </a:p>
          <a:p>
            <a:r>
              <a:rPr lang="fi-FI" dirty="0" err="1"/>
              <a:t>Unstable</a:t>
            </a:r>
            <a:r>
              <a:rPr lang="fi-FI" baseline="0" dirty="0"/>
              <a:t> car velocity control system: small movement of gas pedal causes </a:t>
            </a:r>
            <a:r>
              <a:rPr lang="fi-FI" baseline="0"/>
              <a:t>infinite acceleration or constantly increasing velocity variation.</a:t>
            </a:r>
            <a:endParaRPr lang="fi-FI" baseline="0" dirty="0"/>
          </a:p>
          <a:p>
            <a:endParaRPr lang="fi-FI" baseline="0" dirty="0"/>
          </a:p>
          <a:p>
            <a:r>
              <a:rPr lang="fi-FI" baseline="0" dirty="0"/>
              <a:t>Some systems are naturally unstable, for example </a:t>
            </a:r>
            <a:r>
              <a:rPr lang="fi-FI" baseline="0" dirty="0" err="1"/>
              <a:t>fighter</a:t>
            </a:r>
            <a:r>
              <a:rPr lang="fi-FI" baseline="0" dirty="0"/>
              <a:t> </a:t>
            </a:r>
            <a:r>
              <a:rPr lang="fi-FI" baseline="0" dirty="0" err="1"/>
              <a:t>planes</a:t>
            </a:r>
            <a:r>
              <a:rPr lang="fi-FI" baseline="0" dirty="0"/>
              <a:t> </a:t>
            </a:r>
            <a:r>
              <a:rPr lang="fi-FI" baseline="0" dirty="0" err="1"/>
              <a:t>are</a:t>
            </a:r>
            <a:r>
              <a:rPr lang="fi-FI" baseline="0" dirty="0"/>
              <a:t> </a:t>
            </a:r>
            <a:r>
              <a:rPr lang="fi-FI" baseline="0" dirty="0" err="1"/>
              <a:t>designed</a:t>
            </a:r>
            <a:r>
              <a:rPr lang="fi-FI" baseline="0" dirty="0"/>
              <a:t> to </a:t>
            </a:r>
            <a:r>
              <a:rPr lang="fi-FI" baseline="0" dirty="0" err="1"/>
              <a:t>be</a:t>
            </a:r>
            <a:r>
              <a:rPr lang="fi-FI" baseline="0" dirty="0"/>
              <a:t> </a:t>
            </a:r>
            <a:r>
              <a:rPr lang="fi-FI" baseline="0" dirty="0" err="1"/>
              <a:t>aerodynamically</a:t>
            </a:r>
            <a:r>
              <a:rPr lang="fi-FI" baseline="0" dirty="0"/>
              <a:t> </a:t>
            </a:r>
            <a:r>
              <a:rPr lang="fi-FI" baseline="0" dirty="0" err="1"/>
              <a:t>unstable</a:t>
            </a:r>
            <a:r>
              <a:rPr lang="fi-FI" baseline="0" dirty="0"/>
              <a:t> to </a:t>
            </a:r>
            <a:r>
              <a:rPr lang="fi-FI" baseline="0" dirty="0" err="1"/>
              <a:t>improve</a:t>
            </a:r>
            <a:r>
              <a:rPr lang="fi-FI" baseline="0" dirty="0"/>
              <a:t> </a:t>
            </a:r>
            <a:r>
              <a:rPr lang="fi-FI" baseline="0" dirty="0" err="1"/>
              <a:t>their</a:t>
            </a:r>
            <a:r>
              <a:rPr lang="fi-FI" baseline="0" dirty="0"/>
              <a:t> </a:t>
            </a:r>
            <a:r>
              <a:rPr lang="fi-FI" baseline="0" dirty="0" err="1"/>
              <a:t>maneuverability</a:t>
            </a:r>
            <a:r>
              <a:rPr lang="fi-FI" baseline="0" dirty="0"/>
              <a:t>. They need constant correction from a controller which makes the combination system </a:t>
            </a:r>
            <a:r>
              <a:rPr lang="fi-FI" baseline="0" dirty="0" err="1"/>
              <a:t>stable</a:t>
            </a:r>
            <a:r>
              <a:rPr lang="fi-FI" baseline="0" dirty="0"/>
              <a:t>. A </a:t>
            </a:r>
            <a:r>
              <a:rPr lang="fi-FI" baseline="0" dirty="0" err="1"/>
              <a:t>human</a:t>
            </a:r>
            <a:r>
              <a:rPr lang="fi-FI" baseline="0" dirty="0"/>
              <a:t> </a:t>
            </a:r>
            <a:r>
              <a:rPr lang="fi-FI" baseline="0" dirty="0" err="1"/>
              <a:t>could</a:t>
            </a:r>
            <a:r>
              <a:rPr lang="fi-FI" baseline="0" dirty="0"/>
              <a:t> </a:t>
            </a:r>
            <a:r>
              <a:rPr lang="fi-FI" baseline="0" dirty="0" err="1"/>
              <a:t>not</a:t>
            </a:r>
            <a:r>
              <a:rPr lang="fi-FI" baseline="0" dirty="0"/>
              <a:t> </a:t>
            </a:r>
            <a:r>
              <a:rPr lang="fi-FI" baseline="0" dirty="0" err="1"/>
              <a:t>control</a:t>
            </a:r>
            <a:r>
              <a:rPr lang="fi-FI" baseline="0" dirty="0"/>
              <a:t> a </a:t>
            </a:r>
            <a:r>
              <a:rPr lang="fi-FI" baseline="0" dirty="0" err="1"/>
              <a:t>fighter</a:t>
            </a:r>
            <a:r>
              <a:rPr lang="fi-FI" baseline="0" dirty="0"/>
              <a:t> </a:t>
            </a:r>
            <a:r>
              <a:rPr lang="fi-FI" baseline="0" dirty="0" err="1"/>
              <a:t>plane</a:t>
            </a:r>
            <a:r>
              <a:rPr lang="fi-FI" baseline="0" dirty="0"/>
              <a:t> </a:t>
            </a:r>
            <a:r>
              <a:rPr lang="fi-FI" baseline="0" dirty="0" err="1"/>
              <a:t>manually</a:t>
            </a:r>
            <a:r>
              <a:rPr lang="fi-FI" baseline="0" dirty="0"/>
              <a:t> in </a:t>
            </a:r>
            <a:r>
              <a:rPr lang="fi-FI" baseline="0" dirty="0" err="1"/>
              <a:t>high</a:t>
            </a:r>
            <a:r>
              <a:rPr lang="fi-FI" baseline="0" dirty="0"/>
              <a:t> </a:t>
            </a:r>
            <a:r>
              <a:rPr lang="fi-FI" baseline="0" dirty="0" err="1"/>
              <a:t>velocity</a:t>
            </a:r>
            <a:r>
              <a:rPr lang="fi-FI" baseline="0" dirty="0"/>
              <a:t>.</a:t>
            </a: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18</a:t>
            </a:fld>
            <a:endParaRPr lang="fi-FI"/>
          </a:p>
        </p:txBody>
      </p:sp>
    </p:spTree>
    <p:extLst>
      <p:ext uri="{BB962C8B-B14F-4D97-AF65-F5344CB8AC3E}">
        <p14:creationId xmlns:p14="http://schemas.microsoft.com/office/powerpoint/2010/main" val="3350985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19</a:t>
            </a:fld>
            <a:endParaRPr lang="fi-FI"/>
          </a:p>
        </p:txBody>
      </p:sp>
    </p:spTree>
    <p:extLst>
      <p:ext uri="{BB962C8B-B14F-4D97-AF65-F5344CB8AC3E}">
        <p14:creationId xmlns:p14="http://schemas.microsoft.com/office/powerpoint/2010/main" val="2297828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i-FI" baseline="0" dirty="0" err="1"/>
              <a:t>Also</a:t>
            </a:r>
            <a:r>
              <a:rPr lang="fi-FI" baseline="0" dirty="0"/>
              <a:t> </a:t>
            </a:r>
            <a:r>
              <a:rPr lang="fi-FI" baseline="0" dirty="0" err="1"/>
              <a:t>robustness</a:t>
            </a:r>
            <a:r>
              <a:rPr lang="fi-FI"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fi-FI"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fi-FI" baseline="0" dirty="0" err="1"/>
              <a:t>Often</a:t>
            </a:r>
            <a:r>
              <a:rPr lang="fi-FI" baseline="0" dirty="0"/>
              <a:t> a </a:t>
            </a:r>
            <a:r>
              <a:rPr lang="fi-FI" baseline="0" dirty="0" err="1"/>
              <a:t>compromise</a:t>
            </a:r>
            <a:r>
              <a:rPr lang="fi-FI" baseline="0" dirty="0"/>
              <a:t> </a:t>
            </a:r>
            <a:r>
              <a:rPr lang="fi-FI" baseline="0" dirty="0" err="1"/>
              <a:t>between</a:t>
            </a:r>
            <a:r>
              <a:rPr lang="fi-FI" baseline="0" dirty="0"/>
              <a:t> </a:t>
            </a:r>
            <a:r>
              <a:rPr lang="fi-FI" baseline="0" dirty="0" err="1"/>
              <a:t>response</a:t>
            </a:r>
            <a:r>
              <a:rPr lang="fi-FI" baseline="0" dirty="0"/>
              <a:t> </a:t>
            </a:r>
            <a:r>
              <a:rPr lang="fi-FI" baseline="0" dirty="0" err="1"/>
              <a:t>time</a:t>
            </a:r>
            <a:r>
              <a:rPr lang="fi-FI" baseline="0" dirty="0"/>
              <a:t> and </a:t>
            </a:r>
            <a:r>
              <a:rPr lang="fi-FI" baseline="0" dirty="0" err="1"/>
              <a:t>stability</a:t>
            </a:r>
            <a:r>
              <a:rPr lang="fi-FI" baseline="0" dirty="0"/>
              <a:t>.</a:t>
            </a: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20</a:t>
            </a:fld>
            <a:endParaRPr lang="fi-FI"/>
          </a:p>
        </p:txBody>
      </p:sp>
    </p:spTree>
    <p:extLst>
      <p:ext uri="{BB962C8B-B14F-4D97-AF65-F5344CB8AC3E}">
        <p14:creationId xmlns:p14="http://schemas.microsoft.com/office/powerpoint/2010/main" val="990933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fld id="{E72ABF98-A86C-4BCC-9407-96D7038C5092}" type="slidenum">
              <a:rPr lang="fi-FI" smtClean="0"/>
              <a:pPr eaLnBrk="1" hangingPunct="1"/>
              <a:t>2</a:t>
            </a:fld>
            <a:endParaRPr lang="fi-FI" dirty="0"/>
          </a:p>
        </p:txBody>
      </p:sp>
      <p:sp>
        <p:nvSpPr>
          <p:cNvPr id="32771" name="Rectangle 2"/>
          <p:cNvSpPr>
            <a:spLocks noGrp="1" noRot="1" noChangeAspect="1" noChangeArrowheads="1" noTextEdit="1"/>
          </p:cNvSpPr>
          <p:nvPr>
            <p:ph type="sldImg"/>
          </p:nvPr>
        </p:nvSpPr>
        <p:spPr>
          <a:xfrm>
            <a:off x="381000" y="685800"/>
            <a:ext cx="6096000" cy="3429000"/>
          </a:xfrm>
          <a:ln/>
        </p:spPr>
      </p:sp>
      <p:sp>
        <p:nvSpPr>
          <p:cNvPr id="32772" name="Rectangle 3"/>
          <p:cNvSpPr>
            <a:spLocks noGrp="1" noChangeArrowheads="1"/>
          </p:cNvSpPr>
          <p:nvPr>
            <p:ph type="body" idx="1"/>
          </p:nvPr>
        </p:nvSpPr>
        <p:spPr>
          <a:xfrm>
            <a:off x="914400" y="4343400"/>
            <a:ext cx="5029200" cy="4114800"/>
          </a:xfrm>
          <a:noFill/>
        </p:spPr>
        <p:txBody>
          <a:bodyPr/>
          <a:lstStyle/>
          <a:p>
            <a:pPr eaLnBrk="1" hangingPunct="1"/>
            <a:r>
              <a:rPr lang="en-US" dirty="0"/>
              <a:t>Control system design is highly mathematical, but every</a:t>
            </a:r>
            <a:r>
              <a:rPr lang="en-US" baseline="0" dirty="0"/>
              <a:t> engineer</a:t>
            </a:r>
            <a:r>
              <a:rPr lang="en-US" dirty="0"/>
              <a:t> needs</a:t>
            </a:r>
            <a:r>
              <a:rPr lang="en-US" baseline="0" dirty="0"/>
              <a:t> to understand the basics.</a:t>
            </a:r>
          </a:p>
          <a:p>
            <a:pPr eaLnBrk="1" hangingPunct="1"/>
            <a:endParaRPr lang="en-US" baseline="0" dirty="0"/>
          </a:p>
          <a:p>
            <a:pPr eaLnBrk="1" hangingPunct="1"/>
            <a:r>
              <a:rPr lang="en-US" baseline="0" dirty="0"/>
              <a:t>Understanding PID controller operation is important.</a:t>
            </a:r>
            <a:endParaRPr lang="en-US" dirty="0"/>
          </a:p>
        </p:txBody>
      </p:sp>
    </p:spTree>
    <p:extLst>
      <p:ext uri="{BB962C8B-B14F-4D97-AF65-F5344CB8AC3E}">
        <p14:creationId xmlns:p14="http://schemas.microsoft.com/office/powerpoint/2010/main" val="187191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Feedback measurement</a:t>
            </a:r>
            <a:r>
              <a:rPr lang="fi-FI" baseline="0" dirty="0"/>
              <a:t> might be expensive or impossible. For example in a washing machine it would be difficult to measure the cleanliness of clothes.</a:t>
            </a:r>
          </a:p>
          <a:p>
            <a:endParaRPr lang="fi-FI" baseline="0" dirty="0"/>
          </a:p>
          <a:p>
            <a:r>
              <a:rPr lang="fi-FI" baseline="0" dirty="0" err="1"/>
              <a:t>Hand</a:t>
            </a:r>
            <a:r>
              <a:rPr lang="fi-FI" baseline="0" dirty="0"/>
              <a:t> </a:t>
            </a:r>
            <a:r>
              <a:rPr lang="fi-FI" baseline="0" dirty="0" err="1"/>
              <a:t>brake</a:t>
            </a:r>
            <a:r>
              <a:rPr lang="fi-FI" baseline="0" dirty="0"/>
              <a:t> in a </a:t>
            </a:r>
            <a:r>
              <a:rPr lang="fi-FI" baseline="0" dirty="0" err="1"/>
              <a:t>car</a:t>
            </a:r>
            <a:r>
              <a:rPr lang="fi-FI" baseline="0" dirty="0"/>
              <a:t> is open </a:t>
            </a:r>
            <a:r>
              <a:rPr lang="fi-FI" baseline="0" dirty="0" err="1"/>
              <a:t>loop</a:t>
            </a:r>
            <a:r>
              <a:rPr lang="fi-FI" baseline="0" dirty="0"/>
              <a:t> </a:t>
            </a:r>
            <a:r>
              <a:rPr lang="fi-FI" baseline="0" dirty="0" err="1"/>
              <a:t>control</a:t>
            </a:r>
            <a:r>
              <a:rPr lang="fi-FI" baseline="0" dirty="0"/>
              <a:t>. </a:t>
            </a:r>
            <a:r>
              <a:rPr lang="fi-FI" baseline="0" dirty="0" err="1"/>
              <a:t>Normally</a:t>
            </a:r>
            <a:r>
              <a:rPr lang="fi-FI" baseline="0" dirty="0"/>
              <a:t> </a:t>
            </a:r>
            <a:r>
              <a:rPr lang="fi-FI" baseline="0" dirty="0" err="1"/>
              <a:t>you</a:t>
            </a:r>
            <a:r>
              <a:rPr lang="fi-FI" baseline="0" dirty="0"/>
              <a:t> </a:t>
            </a:r>
            <a:r>
              <a:rPr lang="fi-FI" baseline="0" dirty="0" err="1"/>
              <a:t>do</a:t>
            </a:r>
            <a:r>
              <a:rPr lang="fi-FI" baseline="0" dirty="0"/>
              <a:t> </a:t>
            </a:r>
            <a:r>
              <a:rPr lang="fi-FI" baseline="0" dirty="0" err="1"/>
              <a:t>not</a:t>
            </a:r>
            <a:r>
              <a:rPr lang="fi-FI" baseline="0" dirty="0"/>
              <a:t> </a:t>
            </a:r>
            <a:r>
              <a:rPr lang="fi-FI" baseline="0" dirty="0" err="1"/>
              <a:t>pull</a:t>
            </a:r>
            <a:r>
              <a:rPr lang="fi-FI" baseline="0" dirty="0"/>
              <a:t> it </a:t>
            </a:r>
            <a:r>
              <a:rPr lang="fi-FI" baseline="0" dirty="0" err="1"/>
              <a:t>all</a:t>
            </a:r>
            <a:r>
              <a:rPr lang="fi-FI" baseline="0" dirty="0"/>
              <a:t> </a:t>
            </a:r>
            <a:r>
              <a:rPr lang="fi-FI" baseline="0" dirty="0" err="1"/>
              <a:t>the</a:t>
            </a:r>
            <a:r>
              <a:rPr lang="fi-FI" baseline="0" dirty="0"/>
              <a:t> </a:t>
            </a:r>
            <a:r>
              <a:rPr lang="fi-FI" baseline="0" dirty="0" err="1"/>
              <a:t>way</a:t>
            </a:r>
            <a:r>
              <a:rPr lang="fi-FI" baseline="0" dirty="0"/>
              <a:t> </a:t>
            </a:r>
            <a:r>
              <a:rPr lang="fi-FI" baseline="0" dirty="0" err="1"/>
              <a:t>up</a:t>
            </a:r>
            <a:r>
              <a:rPr lang="fi-FI" baseline="0" dirty="0"/>
              <a:t>. In a </a:t>
            </a:r>
            <a:r>
              <a:rPr lang="fi-FI" baseline="0" dirty="0" err="1"/>
              <a:t>steep</a:t>
            </a:r>
            <a:r>
              <a:rPr lang="fi-FI" baseline="0" dirty="0"/>
              <a:t> </a:t>
            </a:r>
            <a:r>
              <a:rPr lang="fi-FI" baseline="0" dirty="0" err="1"/>
              <a:t>slope</a:t>
            </a:r>
            <a:r>
              <a:rPr lang="fi-FI" baseline="0" dirty="0"/>
              <a:t> </a:t>
            </a:r>
            <a:r>
              <a:rPr lang="fi-FI" baseline="0" dirty="0" err="1"/>
              <a:t>you</a:t>
            </a:r>
            <a:r>
              <a:rPr lang="fi-FI" baseline="0" dirty="0"/>
              <a:t> </a:t>
            </a:r>
            <a:r>
              <a:rPr lang="fi-FI" baseline="0" dirty="0" err="1"/>
              <a:t>pull</a:t>
            </a:r>
            <a:r>
              <a:rPr lang="fi-FI" baseline="0" dirty="0"/>
              <a:t> it </a:t>
            </a:r>
            <a:r>
              <a:rPr lang="fi-FI" baseline="0" dirty="0" err="1"/>
              <a:t>tighter</a:t>
            </a:r>
            <a:r>
              <a:rPr lang="fi-FI" baseline="0" dirty="0"/>
              <a:t> and </a:t>
            </a:r>
            <a:r>
              <a:rPr lang="fi-FI" baseline="0" dirty="0" err="1"/>
              <a:t>assume</a:t>
            </a:r>
            <a:r>
              <a:rPr lang="fi-FI" baseline="0" dirty="0"/>
              <a:t> </a:t>
            </a:r>
            <a:r>
              <a:rPr lang="fi-FI" baseline="0" dirty="0" err="1"/>
              <a:t>that</a:t>
            </a:r>
            <a:r>
              <a:rPr lang="fi-FI" baseline="0" dirty="0"/>
              <a:t> </a:t>
            </a:r>
            <a:r>
              <a:rPr lang="fi-FI" baseline="0" dirty="0" err="1"/>
              <a:t>the</a:t>
            </a:r>
            <a:r>
              <a:rPr lang="fi-FI" baseline="0" dirty="0"/>
              <a:t> </a:t>
            </a:r>
            <a:r>
              <a:rPr lang="fi-FI" baseline="0" dirty="0" err="1"/>
              <a:t>car</a:t>
            </a:r>
            <a:r>
              <a:rPr lang="fi-FI" baseline="0" dirty="0"/>
              <a:t> </a:t>
            </a:r>
            <a:r>
              <a:rPr lang="fi-FI" baseline="0" dirty="0" err="1"/>
              <a:t>keeps</a:t>
            </a:r>
            <a:r>
              <a:rPr lang="fi-FI" baseline="0" dirty="0"/>
              <a:t> </a:t>
            </a:r>
            <a:r>
              <a:rPr lang="fi-FI" baseline="0" dirty="0" err="1"/>
              <a:t>its</a:t>
            </a:r>
            <a:r>
              <a:rPr lang="fi-FI" baseline="0" dirty="0"/>
              <a:t> position.</a:t>
            </a:r>
          </a:p>
          <a:p>
            <a:endParaRPr lang="fi-FI"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a:t>Example: Most 3D printers use open loop position control (stepper motors) but closed loop temperature control in printer bed and head</a:t>
            </a:r>
          </a:p>
          <a:p>
            <a:pPr marL="0" marR="0" indent="0" algn="l" defTabSz="914400" rtl="0" eaLnBrk="0" fontAlgn="base" latinLnBrk="0" hangingPunct="0">
              <a:lnSpc>
                <a:spcPct val="100000"/>
              </a:lnSpc>
              <a:spcBef>
                <a:spcPct val="30000"/>
              </a:spcBef>
              <a:spcAft>
                <a:spcPct val="0"/>
              </a:spcAft>
              <a:buClrTx/>
              <a:buSzTx/>
              <a:buFontTx/>
              <a:buNone/>
              <a:tabLst/>
              <a:defRPr/>
            </a:pPr>
            <a:endParaRPr lang="fi-FI" dirty="0"/>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err="1"/>
              <a:t>Plant</a:t>
            </a:r>
            <a:r>
              <a:rPr lang="fi-FI" dirty="0"/>
              <a:t> = process.</a:t>
            </a:r>
          </a:p>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21</a:t>
            </a:fld>
            <a:endParaRPr lang="fi-FI"/>
          </a:p>
        </p:txBody>
      </p:sp>
    </p:spTree>
    <p:extLst>
      <p:ext uri="{BB962C8B-B14F-4D97-AF65-F5344CB8AC3E}">
        <p14:creationId xmlns:p14="http://schemas.microsoft.com/office/powerpoint/2010/main" val="2489400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i-FI" dirty="0" err="1"/>
              <a:t>Disturbance</a:t>
            </a:r>
            <a:r>
              <a:rPr lang="fi-FI" dirty="0"/>
              <a:t> </a:t>
            </a:r>
            <a:r>
              <a:rPr lang="fi-FI" dirty="0" err="1"/>
              <a:t>rejection</a:t>
            </a:r>
            <a:endParaRPr lang="fi-FI" dirty="0"/>
          </a:p>
          <a:p>
            <a:endParaRPr lang="fi-FI" dirty="0"/>
          </a:p>
          <a:p>
            <a:r>
              <a:rPr lang="fi-FI" dirty="0"/>
              <a:t>A measurement</a:t>
            </a:r>
            <a:r>
              <a:rPr lang="fi-FI" baseline="0" dirty="0"/>
              <a:t> does not have to be a physical measurement, it can also </a:t>
            </a:r>
            <a:r>
              <a:rPr lang="fi-FI" baseline="0" dirty="0" err="1"/>
              <a:t>be</a:t>
            </a:r>
            <a:r>
              <a:rPr lang="fi-FI" baseline="0" dirty="0"/>
              <a:t> a </a:t>
            </a:r>
            <a:r>
              <a:rPr lang="fi-FI" baseline="0" dirty="0" err="1"/>
              <a:t>model</a:t>
            </a:r>
            <a:r>
              <a:rPr lang="fi-FI" baseline="0" dirty="0"/>
              <a:t> </a:t>
            </a:r>
            <a:r>
              <a:rPr lang="fi-FI" baseline="0" dirty="0" err="1"/>
              <a:t>based</a:t>
            </a:r>
            <a:r>
              <a:rPr lang="fi-FI" baseline="0" dirty="0"/>
              <a:t> estimator.</a:t>
            </a:r>
          </a:p>
          <a:p>
            <a:endParaRPr lang="fi-FI"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a:t>Regulator controller stabilises the output to a certain value.</a:t>
            </a:r>
            <a:r>
              <a:rPr lang="fi-FI"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err="1"/>
              <a:t>Servocontroller</a:t>
            </a:r>
            <a:r>
              <a:rPr lang="fi-FI" dirty="0"/>
              <a:t> forces the output to follow</a:t>
            </a:r>
            <a:r>
              <a:rPr lang="fi-FI" baseline="0" dirty="0"/>
              <a:t> a time varying reference.</a:t>
            </a:r>
            <a:endParaRPr lang="en-US" dirty="0"/>
          </a:p>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22</a:t>
            </a:fld>
            <a:endParaRPr lang="fi-FI"/>
          </a:p>
        </p:txBody>
      </p:sp>
    </p:spTree>
    <p:extLst>
      <p:ext uri="{BB962C8B-B14F-4D97-AF65-F5344CB8AC3E}">
        <p14:creationId xmlns:p14="http://schemas.microsoft.com/office/powerpoint/2010/main" val="822452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i-FI" dirty="0" err="1"/>
              <a:t>Disturbance</a:t>
            </a:r>
            <a:r>
              <a:rPr lang="fi-FI" dirty="0"/>
              <a:t> </a:t>
            </a:r>
            <a:r>
              <a:rPr lang="fi-FI" dirty="0" err="1"/>
              <a:t>rejection</a:t>
            </a:r>
            <a:endParaRPr lang="fi-FI" dirty="0"/>
          </a:p>
          <a:p>
            <a:endParaRPr lang="fi-FI" dirty="0"/>
          </a:p>
          <a:p>
            <a:r>
              <a:rPr lang="fi-FI" dirty="0"/>
              <a:t>A measurement</a:t>
            </a:r>
            <a:r>
              <a:rPr lang="fi-FI" baseline="0" dirty="0"/>
              <a:t> does not have to be a physical measurement, it can also </a:t>
            </a:r>
            <a:r>
              <a:rPr lang="fi-FI" baseline="0" dirty="0" err="1"/>
              <a:t>be</a:t>
            </a:r>
            <a:r>
              <a:rPr lang="fi-FI" baseline="0" dirty="0"/>
              <a:t> a </a:t>
            </a:r>
            <a:r>
              <a:rPr lang="fi-FI" baseline="0" dirty="0" err="1"/>
              <a:t>model</a:t>
            </a:r>
            <a:r>
              <a:rPr lang="fi-FI" baseline="0" dirty="0"/>
              <a:t> </a:t>
            </a:r>
            <a:r>
              <a:rPr lang="fi-FI" baseline="0" dirty="0" err="1"/>
              <a:t>based</a:t>
            </a:r>
            <a:r>
              <a:rPr lang="fi-FI" baseline="0" dirty="0"/>
              <a:t> estimator.</a:t>
            </a:r>
          </a:p>
          <a:p>
            <a:endParaRPr lang="fi-FI"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a:t>Regulator controller stabilises the output to a certain value.</a:t>
            </a:r>
            <a:r>
              <a:rPr lang="fi-FI"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err="1"/>
              <a:t>Servocontroller</a:t>
            </a:r>
            <a:r>
              <a:rPr lang="fi-FI" dirty="0"/>
              <a:t> forces the output to follow</a:t>
            </a:r>
            <a:r>
              <a:rPr lang="fi-FI" baseline="0" dirty="0"/>
              <a:t> a time varying reference.</a:t>
            </a:r>
            <a:endParaRPr lang="en-US" dirty="0"/>
          </a:p>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23</a:t>
            </a:fld>
            <a:endParaRPr lang="fi-FI"/>
          </a:p>
        </p:txBody>
      </p:sp>
    </p:spTree>
    <p:extLst>
      <p:ext uri="{BB962C8B-B14F-4D97-AF65-F5344CB8AC3E}">
        <p14:creationId xmlns:p14="http://schemas.microsoft.com/office/powerpoint/2010/main" val="2520551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Power steering in a car is also controlled by the speed of the car. Steering</a:t>
            </a:r>
            <a:r>
              <a:rPr lang="fi-FI" baseline="0" dirty="0"/>
              <a:t> amplification depends on the speed but not the current steering angle.</a:t>
            </a:r>
          </a:p>
          <a:p>
            <a:endParaRPr lang="fi-FI" baseline="0" dirty="0"/>
          </a:p>
          <a:p>
            <a:r>
              <a:rPr lang="fi-FI" baseline="0" dirty="0"/>
              <a:t>If the process has delays, feed forward might be better than feedback. For </a:t>
            </a:r>
            <a:r>
              <a:rPr lang="fi-FI" baseline="0" dirty="0" err="1"/>
              <a:t>example</a:t>
            </a:r>
            <a:r>
              <a:rPr lang="fi-FI" baseline="0" dirty="0"/>
              <a:t> </a:t>
            </a:r>
            <a:r>
              <a:rPr lang="fi-FI" baseline="0" dirty="0" err="1"/>
              <a:t>heating</a:t>
            </a:r>
            <a:r>
              <a:rPr lang="fi-FI" baseline="0" dirty="0"/>
              <a:t> </a:t>
            </a:r>
            <a:r>
              <a:rPr lang="fi-FI" baseline="0" dirty="0" err="1"/>
              <a:t>process</a:t>
            </a:r>
            <a:r>
              <a:rPr lang="fi-FI" baseline="0" dirty="0"/>
              <a:t> </a:t>
            </a:r>
            <a:r>
              <a:rPr lang="fi-FI" baseline="0" dirty="0" err="1"/>
              <a:t>can</a:t>
            </a:r>
            <a:r>
              <a:rPr lang="fi-FI" baseline="0" dirty="0"/>
              <a:t> </a:t>
            </a:r>
            <a:r>
              <a:rPr lang="fi-FI" baseline="0" dirty="0" err="1"/>
              <a:t>be</a:t>
            </a:r>
            <a:r>
              <a:rPr lang="fi-FI" baseline="0" dirty="0"/>
              <a:t> </a:t>
            </a:r>
            <a:r>
              <a:rPr lang="fi-FI" baseline="0" dirty="0" err="1"/>
              <a:t>slow</a:t>
            </a:r>
            <a:r>
              <a:rPr lang="fi-FI" baseline="0" dirty="0"/>
              <a:t> and </a:t>
            </a:r>
            <a:r>
              <a:rPr lang="fi-FI" baseline="0" dirty="0" err="1"/>
              <a:t>depends</a:t>
            </a:r>
            <a:r>
              <a:rPr lang="fi-FI" baseline="0" dirty="0"/>
              <a:t> on </a:t>
            </a:r>
            <a:r>
              <a:rPr lang="fi-FI" baseline="0" dirty="0" err="1"/>
              <a:t>the</a:t>
            </a:r>
            <a:r>
              <a:rPr lang="fi-FI" baseline="0" dirty="0"/>
              <a:t> </a:t>
            </a:r>
            <a:r>
              <a:rPr lang="fi-FI" baseline="0" dirty="0" err="1"/>
              <a:t>environment</a:t>
            </a:r>
            <a:r>
              <a:rPr lang="fi-FI" baseline="0" dirty="0"/>
              <a:t> </a:t>
            </a:r>
            <a:r>
              <a:rPr lang="fi-FI" baseline="0" dirty="0" err="1"/>
              <a:t>temperature</a:t>
            </a:r>
            <a:r>
              <a:rPr lang="fi-FI" baseline="0" dirty="0"/>
              <a:t>.</a:t>
            </a: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24</a:t>
            </a:fld>
            <a:endParaRPr lang="fi-FI"/>
          </a:p>
        </p:txBody>
      </p:sp>
    </p:spTree>
    <p:extLst>
      <p:ext uri="{BB962C8B-B14F-4D97-AF65-F5344CB8AC3E}">
        <p14:creationId xmlns:p14="http://schemas.microsoft.com/office/powerpoint/2010/main" val="527238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If an </a:t>
            </a:r>
            <a:r>
              <a:rPr lang="fi-FI" dirty="0" err="1"/>
              <a:t>object</a:t>
            </a:r>
            <a:r>
              <a:rPr lang="fi-FI" dirty="0"/>
              <a:t> </a:t>
            </a:r>
            <a:r>
              <a:rPr lang="fi-FI" dirty="0" err="1"/>
              <a:t>has</a:t>
            </a:r>
            <a:r>
              <a:rPr lang="fi-FI" dirty="0"/>
              <a:t> to </a:t>
            </a:r>
            <a:r>
              <a:rPr lang="fi-FI" dirty="0" err="1"/>
              <a:t>be</a:t>
            </a:r>
            <a:r>
              <a:rPr lang="fi-FI" dirty="0"/>
              <a:t> </a:t>
            </a:r>
            <a:r>
              <a:rPr lang="fi-FI" dirty="0" err="1"/>
              <a:t>moved</a:t>
            </a:r>
            <a:r>
              <a:rPr lang="fi-FI" dirty="0"/>
              <a:t> </a:t>
            </a:r>
            <a:r>
              <a:rPr lang="fi-FI" dirty="0" err="1"/>
              <a:t>from</a:t>
            </a:r>
            <a:r>
              <a:rPr lang="fi-FI" dirty="0"/>
              <a:t> </a:t>
            </a:r>
            <a:r>
              <a:rPr lang="fi-FI" dirty="0" err="1"/>
              <a:t>one</a:t>
            </a:r>
            <a:r>
              <a:rPr lang="fi-FI" dirty="0"/>
              <a:t> </a:t>
            </a:r>
            <a:r>
              <a:rPr lang="fi-FI" dirty="0" err="1"/>
              <a:t>location</a:t>
            </a:r>
            <a:r>
              <a:rPr lang="fi-FI" dirty="0"/>
              <a:t> to </a:t>
            </a:r>
            <a:r>
              <a:rPr lang="fi-FI" dirty="0" err="1"/>
              <a:t>another</a:t>
            </a:r>
            <a:r>
              <a:rPr lang="fi-FI" dirty="0"/>
              <a:t>, </a:t>
            </a:r>
            <a:r>
              <a:rPr lang="fi-FI" dirty="0" err="1"/>
              <a:t>the</a:t>
            </a:r>
            <a:r>
              <a:rPr lang="fi-FI" dirty="0"/>
              <a:t> </a:t>
            </a:r>
            <a:r>
              <a:rPr lang="fi-FI" dirty="0" err="1"/>
              <a:t>fastest</a:t>
            </a:r>
            <a:r>
              <a:rPr lang="fi-FI" baseline="0" dirty="0"/>
              <a:t> </a:t>
            </a:r>
            <a:r>
              <a:rPr lang="fi-FI" baseline="0" dirty="0" err="1"/>
              <a:t>way</a:t>
            </a:r>
            <a:r>
              <a:rPr lang="fi-FI" baseline="0" dirty="0"/>
              <a:t> to </a:t>
            </a:r>
            <a:r>
              <a:rPr lang="fi-FI" baseline="0" dirty="0" err="1"/>
              <a:t>do</a:t>
            </a:r>
            <a:r>
              <a:rPr lang="fi-FI" baseline="0" dirty="0"/>
              <a:t> </a:t>
            </a:r>
            <a:r>
              <a:rPr lang="fi-FI" baseline="0" dirty="0" err="1"/>
              <a:t>this</a:t>
            </a:r>
            <a:r>
              <a:rPr lang="fi-FI" baseline="0" dirty="0"/>
              <a:t> is to </a:t>
            </a:r>
            <a:r>
              <a:rPr lang="fi-FI" baseline="0" dirty="0" err="1"/>
              <a:t>use</a:t>
            </a:r>
            <a:r>
              <a:rPr lang="fi-FI" baseline="0" dirty="0"/>
              <a:t> </a:t>
            </a:r>
            <a:r>
              <a:rPr lang="fi-FI" baseline="0" dirty="0" err="1"/>
              <a:t>maximal</a:t>
            </a:r>
            <a:r>
              <a:rPr lang="fi-FI" baseline="0" dirty="0"/>
              <a:t> </a:t>
            </a:r>
            <a:r>
              <a:rPr lang="fi-FI" baseline="0" dirty="0" err="1"/>
              <a:t>force</a:t>
            </a:r>
            <a:r>
              <a:rPr lang="fi-FI" baseline="0" dirty="0"/>
              <a:t> for </a:t>
            </a:r>
            <a:r>
              <a:rPr lang="fi-FI" baseline="0" dirty="0" err="1"/>
              <a:t>accelerating</a:t>
            </a:r>
            <a:r>
              <a:rPr lang="fi-FI" baseline="0" dirty="0"/>
              <a:t> and for </a:t>
            </a:r>
            <a:r>
              <a:rPr lang="fi-FI" baseline="0" dirty="0" err="1"/>
              <a:t>decelerating</a:t>
            </a:r>
            <a:r>
              <a:rPr lang="fi-FI" baseline="0" dirty="0"/>
              <a:t>. If the object is a car, this is not a very comfortable method. </a:t>
            </a:r>
          </a:p>
          <a:p>
            <a:endParaRPr lang="fi-FI"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a:t>Works for a heater or an air compressor where the system has enough capacitance so that the output does not change quickly.</a:t>
            </a:r>
          </a:p>
          <a:p>
            <a:pPr marL="0" marR="0" indent="0" algn="l" defTabSz="914400" rtl="0" eaLnBrk="0" fontAlgn="base" latinLnBrk="0" hangingPunct="0">
              <a:lnSpc>
                <a:spcPct val="100000"/>
              </a:lnSpc>
              <a:spcBef>
                <a:spcPct val="30000"/>
              </a:spcBef>
              <a:spcAft>
                <a:spcPct val="0"/>
              </a:spcAft>
              <a:buClrTx/>
              <a:buSzTx/>
              <a:buFontTx/>
              <a:buNone/>
              <a:tabLst/>
              <a:defRPr/>
            </a:pPr>
            <a:endParaRPr lang="fi-FI" dirty="0"/>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a:t>Does not handle steady state external loads well</a:t>
            </a:r>
          </a:p>
          <a:p>
            <a:pPr marL="0" marR="0" indent="0" algn="l" defTabSz="914400" rtl="0" eaLnBrk="0" fontAlgn="base" latinLnBrk="0" hangingPunct="0">
              <a:lnSpc>
                <a:spcPct val="100000"/>
              </a:lnSpc>
              <a:spcBef>
                <a:spcPct val="30000"/>
              </a:spcBef>
              <a:spcAft>
                <a:spcPct val="0"/>
              </a:spcAft>
              <a:buClrTx/>
              <a:buSzTx/>
              <a:buFontTx/>
              <a:buNone/>
              <a:tabLst/>
              <a:defRPr/>
            </a:pP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25</a:t>
            </a:fld>
            <a:endParaRPr lang="fi-FI"/>
          </a:p>
        </p:txBody>
      </p:sp>
    </p:spTree>
    <p:extLst>
      <p:ext uri="{BB962C8B-B14F-4D97-AF65-F5344CB8AC3E}">
        <p14:creationId xmlns:p14="http://schemas.microsoft.com/office/powerpoint/2010/main" val="1114392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a:defRPr/>
            </a:pPr>
            <a:fld id="{D03B4B99-AF01-4F57-B45A-BE01DF5499A9}" type="slidenum">
              <a:rPr lang="fi-FI" smtClean="0"/>
              <a:pPr>
                <a:defRPr/>
              </a:pPr>
              <a:t>26</a:t>
            </a:fld>
            <a:endParaRPr lang="fi-FI"/>
          </a:p>
        </p:txBody>
      </p:sp>
    </p:spTree>
    <p:extLst>
      <p:ext uri="{BB962C8B-B14F-4D97-AF65-F5344CB8AC3E}">
        <p14:creationId xmlns:p14="http://schemas.microsoft.com/office/powerpoint/2010/main" val="1711224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err="1"/>
              <a:t>You</a:t>
            </a:r>
            <a:r>
              <a:rPr lang="fi-FI" dirty="0"/>
              <a:t> </a:t>
            </a:r>
            <a:r>
              <a:rPr lang="fi-FI" dirty="0" err="1"/>
              <a:t>want</a:t>
            </a:r>
            <a:r>
              <a:rPr lang="fi-FI" dirty="0"/>
              <a:t> to </a:t>
            </a:r>
            <a:r>
              <a:rPr lang="fi-FI" dirty="0" err="1"/>
              <a:t>accelerate</a:t>
            </a:r>
            <a:r>
              <a:rPr lang="fi-FI" dirty="0"/>
              <a:t> a </a:t>
            </a:r>
            <a:r>
              <a:rPr lang="fi-FI" dirty="0" err="1"/>
              <a:t>car</a:t>
            </a:r>
            <a:r>
              <a:rPr lang="fi-FI" dirty="0"/>
              <a:t> to a </a:t>
            </a:r>
            <a:r>
              <a:rPr lang="fi-FI" dirty="0" err="1"/>
              <a:t>certain</a:t>
            </a:r>
            <a:r>
              <a:rPr lang="fi-FI" baseline="0" dirty="0"/>
              <a:t> </a:t>
            </a:r>
            <a:r>
              <a:rPr lang="fi-FI" baseline="0" dirty="0" err="1"/>
              <a:t>speed</a:t>
            </a:r>
            <a:r>
              <a:rPr lang="fi-FI" baseline="0" dirty="0"/>
              <a:t>, </a:t>
            </a:r>
            <a:r>
              <a:rPr lang="fi-FI" baseline="0" dirty="0" err="1"/>
              <a:t>lets</a:t>
            </a:r>
            <a:r>
              <a:rPr lang="fi-FI" baseline="0" dirty="0"/>
              <a:t> </a:t>
            </a:r>
            <a:r>
              <a:rPr lang="fi-FI" baseline="0" dirty="0" err="1"/>
              <a:t>say</a:t>
            </a:r>
            <a:r>
              <a:rPr lang="fi-FI" baseline="0" dirty="0"/>
              <a:t> 100 km/h. </a:t>
            </a:r>
            <a:r>
              <a:rPr lang="fi-FI" baseline="0" dirty="0" err="1"/>
              <a:t>The</a:t>
            </a:r>
            <a:r>
              <a:rPr lang="fi-FI" baseline="0" dirty="0"/>
              <a:t> </a:t>
            </a:r>
            <a:r>
              <a:rPr lang="fi-FI" baseline="0" dirty="0" err="1"/>
              <a:t>gas</a:t>
            </a:r>
            <a:r>
              <a:rPr lang="fi-FI" baseline="0" dirty="0"/>
              <a:t> </a:t>
            </a:r>
            <a:r>
              <a:rPr lang="fi-FI" baseline="0" dirty="0" err="1"/>
              <a:t>pedal</a:t>
            </a:r>
            <a:r>
              <a:rPr lang="fi-FI" baseline="0" dirty="0"/>
              <a:t> </a:t>
            </a:r>
            <a:r>
              <a:rPr lang="fi-FI" baseline="0" dirty="0" err="1"/>
              <a:t>controls</a:t>
            </a:r>
            <a:r>
              <a:rPr lang="fi-FI" baseline="0" dirty="0"/>
              <a:t> </a:t>
            </a:r>
            <a:r>
              <a:rPr lang="fi-FI" baseline="0" dirty="0" err="1"/>
              <a:t>the</a:t>
            </a:r>
            <a:r>
              <a:rPr lang="fi-FI" baseline="0" dirty="0"/>
              <a:t> </a:t>
            </a:r>
            <a:r>
              <a:rPr lang="fi-FI" baseline="0" dirty="0" err="1"/>
              <a:t>torque</a:t>
            </a:r>
            <a:r>
              <a:rPr lang="fi-FI" baseline="0" dirty="0"/>
              <a:t> </a:t>
            </a:r>
            <a:r>
              <a:rPr lang="fi-FI" baseline="0" dirty="0" err="1"/>
              <a:t>produced</a:t>
            </a:r>
            <a:r>
              <a:rPr lang="fi-FI" baseline="0" dirty="0"/>
              <a:t> </a:t>
            </a:r>
            <a:r>
              <a:rPr lang="fi-FI" baseline="0" dirty="0" err="1"/>
              <a:t>by</a:t>
            </a:r>
            <a:r>
              <a:rPr lang="fi-FI" baseline="0" dirty="0"/>
              <a:t> </a:t>
            </a:r>
            <a:r>
              <a:rPr lang="fi-FI" baseline="0" dirty="0" err="1"/>
              <a:t>the</a:t>
            </a:r>
            <a:r>
              <a:rPr lang="fi-FI" baseline="0" dirty="0"/>
              <a:t> </a:t>
            </a:r>
            <a:r>
              <a:rPr lang="fi-FI" baseline="0" dirty="0" err="1"/>
              <a:t>motor</a:t>
            </a:r>
            <a:r>
              <a:rPr lang="fi-FI" baseline="0" dirty="0"/>
              <a:t> and </a:t>
            </a:r>
            <a:r>
              <a:rPr lang="fi-FI" baseline="0" dirty="0" err="1"/>
              <a:t>there</a:t>
            </a:r>
            <a:r>
              <a:rPr lang="fi-FI" baseline="0" dirty="0"/>
              <a:t> is </a:t>
            </a:r>
            <a:r>
              <a:rPr lang="fi-FI" baseline="0" dirty="0" err="1"/>
              <a:t>friction</a:t>
            </a:r>
            <a:r>
              <a:rPr lang="fi-FI" baseline="0" dirty="0"/>
              <a:t> and air </a:t>
            </a:r>
            <a:r>
              <a:rPr lang="fi-FI" baseline="0" dirty="0" err="1"/>
              <a:t>resistance</a:t>
            </a:r>
            <a:r>
              <a:rPr lang="fi-FI" baseline="0" dirty="0"/>
              <a:t> in </a:t>
            </a:r>
            <a:r>
              <a:rPr lang="fi-FI" baseline="0" dirty="0" err="1"/>
              <a:t>the</a:t>
            </a:r>
            <a:r>
              <a:rPr lang="fi-FI" baseline="0" dirty="0"/>
              <a:t> </a:t>
            </a:r>
            <a:r>
              <a:rPr lang="fi-FI" baseline="0" dirty="0" err="1"/>
              <a:t>system</a:t>
            </a:r>
            <a:r>
              <a:rPr lang="fi-FI" baseline="0" dirty="0"/>
              <a:t>.</a:t>
            </a:r>
          </a:p>
          <a:p>
            <a:endParaRPr lang="fi-FI" baseline="0" dirty="0"/>
          </a:p>
          <a:p>
            <a:r>
              <a:rPr lang="fi-FI" baseline="0" dirty="0"/>
              <a:t>One option is to </a:t>
            </a:r>
            <a:r>
              <a:rPr lang="fi-FI" baseline="0" dirty="0" err="1"/>
              <a:t>push</a:t>
            </a:r>
            <a:r>
              <a:rPr lang="fi-FI" baseline="0" dirty="0"/>
              <a:t> </a:t>
            </a:r>
            <a:r>
              <a:rPr lang="fi-FI" baseline="0" dirty="0" err="1"/>
              <a:t>the</a:t>
            </a:r>
            <a:r>
              <a:rPr lang="fi-FI" baseline="0" dirty="0"/>
              <a:t> </a:t>
            </a:r>
            <a:r>
              <a:rPr lang="fi-FI" baseline="0" dirty="0" err="1"/>
              <a:t>gas</a:t>
            </a:r>
            <a:r>
              <a:rPr lang="fi-FI" baseline="0" dirty="0"/>
              <a:t> </a:t>
            </a:r>
            <a:r>
              <a:rPr lang="fi-FI" baseline="0" dirty="0" err="1"/>
              <a:t>pedal</a:t>
            </a:r>
            <a:r>
              <a:rPr lang="fi-FI" baseline="0" dirty="0"/>
              <a:t> to </a:t>
            </a:r>
            <a:r>
              <a:rPr lang="fi-FI" baseline="0" dirty="0" err="1"/>
              <a:t>some</a:t>
            </a:r>
            <a:r>
              <a:rPr lang="fi-FI" baseline="0" dirty="0"/>
              <a:t> position </a:t>
            </a:r>
            <a:r>
              <a:rPr lang="fi-FI" baseline="0" dirty="0" err="1"/>
              <a:t>that</a:t>
            </a:r>
            <a:r>
              <a:rPr lang="fi-FI" baseline="0" dirty="0"/>
              <a:t> </a:t>
            </a:r>
            <a:r>
              <a:rPr lang="fi-FI" baseline="0" dirty="0" err="1"/>
              <a:t>you</a:t>
            </a:r>
            <a:r>
              <a:rPr lang="fi-FI" baseline="0" dirty="0"/>
              <a:t> </a:t>
            </a:r>
            <a:r>
              <a:rPr lang="fi-FI" baseline="0" dirty="0" err="1"/>
              <a:t>know</a:t>
            </a:r>
            <a:r>
              <a:rPr lang="fi-FI" baseline="0" dirty="0"/>
              <a:t> </a:t>
            </a:r>
            <a:r>
              <a:rPr lang="fi-FI" baseline="0" dirty="0" err="1"/>
              <a:t>will</a:t>
            </a:r>
            <a:r>
              <a:rPr lang="fi-FI" baseline="0" dirty="0"/>
              <a:t> </a:t>
            </a:r>
            <a:r>
              <a:rPr lang="fi-FI" baseline="0" dirty="0" err="1"/>
              <a:t>give</a:t>
            </a:r>
            <a:r>
              <a:rPr lang="fi-FI" baseline="0" dirty="0"/>
              <a:t> </a:t>
            </a:r>
            <a:r>
              <a:rPr lang="fi-FI" baseline="0" dirty="0" err="1"/>
              <a:t>you</a:t>
            </a:r>
            <a:r>
              <a:rPr lang="fi-FI" baseline="0" dirty="0"/>
              <a:t> </a:t>
            </a:r>
            <a:r>
              <a:rPr lang="fi-FI" baseline="0" dirty="0" err="1"/>
              <a:t>the</a:t>
            </a:r>
            <a:r>
              <a:rPr lang="fi-FI" baseline="0" dirty="0"/>
              <a:t> </a:t>
            </a:r>
            <a:r>
              <a:rPr lang="fi-FI" baseline="0" dirty="0" err="1"/>
              <a:t>right</a:t>
            </a:r>
            <a:r>
              <a:rPr lang="fi-FI" baseline="0" dirty="0"/>
              <a:t> </a:t>
            </a:r>
            <a:r>
              <a:rPr lang="fi-FI" baseline="0" dirty="0" err="1"/>
              <a:t>speed</a:t>
            </a:r>
            <a:r>
              <a:rPr lang="fi-FI" baseline="0" dirty="0"/>
              <a:t>. </a:t>
            </a:r>
            <a:r>
              <a:rPr lang="fi-FI" baseline="0" dirty="0" err="1"/>
              <a:t>This</a:t>
            </a:r>
            <a:r>
              <a:rPr lang="fi-FI" baseline="0" dirty="0"/>
              <a:t> </a:t>
            </a:r>
            <a:r>
              <a:rPr lang="fi-FI" baseline="0" dirty="0" err="1"/>
              <a:t>would</a:t>
            </a:r>
            <a:r>
              <a:rPr lang="fi-FI" baseline="0" dirty="0"/>
              <a:t> </a:t>
            </a:r>
            <a:r>
              <a:rPr lang="fi-FI" baseline="0" dirty="0" err="1"/>
              <a:t>be</a:t>
            </a:r>
            <a:r>
              <a:rPr lang="fi-FI" baseline="0" dirty="0"/>
              <a:t> open </a:t>
            </a:r>
            <a:r>
              <a:rPr lang="fi-FI" baseline="0" dirty="0" err="1"/>
              <a:t>loop</a:t>
            </a:r>
            <a:r>
              <a:rPr lang="fi-FI" baseline="0" dirty="0"/>
              <a:t> </a:t>
            </a:r>
            <a:r>
              <a:rPr lang="fi-FI" baseline="0" dirty="0" err="1"/>
              <a:t>control</a:t>
            </a:r>
            <a:r>
              <a:rPr lang="fi-FI" baseline="0" dirty="0"/>
              <a:t>.</a:t>
            </a:r>
          </a:p>
          <a:p>
            <a:endParaRPr lang="fi-FI" baseline="0" dirty="0"/>
          </a:p>
          <a:p>
            <a:r>
              <a:rPr lang="fi-FI" baseline="0" dirty="0" err="1"/>
              <a:t>The</a:t>
            </a:r>
            <a:r>
              <a:rPr lang="fi-FI" baseline="0" dirty="0"/>
              <a:t> </a:t>
            </a:r>
            <a:r>
              <a:rPr lang="fi-FI" baseline="0" dirty="0" err="1"/>
              <a:t>second</a:t>
            </a:r>
            <a:r>
              <a:rPr lang="fi-FI" baseline="0" dirty="0"/>
              <a:t> option is to </a:t>
            </a:r>
            <a:r>
              <a:rPr lang="fi-FI" baseline="0" dirty="0" err="1"/>
              <a:t>realize</a:t>
            </a:r>
            <a:r>
              <a:rPr lang="fi-FI" baseline="0" dirty="0"/>
              <a:t> </a:t>
            </a:r>
            <a:r>
              <a:rPr lang="fi-FI" baseline="0" dirty="0" err="1"/>
              <a:t>that</a:t>
            </a:r>
            <a:r>
              <a:rPr lang="fi-FI" baseline="0" dirty="0"/>
              <a:t> </a:t>
            </a:r>
            <a:r>
              <a:rPr lang="fi-FI" baseline="0" dirty="0" err="1"/>
              <a:t>you</a:t>
            </a:r>
            <a:r>
              <a:rPr lang="fi-FI" baseline="0" dirty="0"/>
              <a:t> </a:t>
            </a:r>
            <a:r>
              <a:rPr lang="fi-FI" baseline="0" dirty="0" err="1"/>
              <a:t>have</a:t>
            </a:r>
            <a:r>
              <a:rPr lang="fi-FI" baseline="0" dirty="0"/>
              <a:t> a </a:t>
            </a:r>
            <a:r>
              <a:rPr lang="fi-FI" baseline="0" dirty="0" err="1"/>
              <a:t>target</a:t>
            </a:r>
            <a:r>
              <a:rPr lang="fi-FI" baseline="0" dirty="0"/>
              <a:t> </a:t>
            </a:r>
            <a:r>
              <a:rPr lang="fi-FI" baseline="0" dirty="0" err="1"/>
              <a:t>speed</a:t>
            </a:r>
            <a:r>
              <a:rPr lang="fi-FI" baseline="0" dirty="0"/>
              <a:t> and a </a:t>
            </a:r>
            <a:r>
              <a:rPr lang="fi-FI" baseline="0" dirty="0" err="1"/>
              <a:t>current</a:t>
            </a:r>
            <a:r>
              <a:rPr lang="fi-FI" baseline="0" dirty="0"/>
              <a:t> </a:t>
            </a:r>
            <a:r>
              <a:rPr lang="fi-FI" baseline="0" dirty="0" err="1"/>
              <a:t>speed</a:t>
            </a:r>
            <a:r>
              <a:rPr lang="fi-FI" baseline="0" dirty="0"/>
              <a:t> and </a:t>
            </a:r>
            <a:r>
              <a:rPr lang="fi-FI" baseline="0" dirty="0" err="1"/>
              <a:t>there</a:t>
            </a:r>
            <a:r>
              <a:rPr lang="fi-FI" baseline="0" dirty="0"/>
              <a:t> is a </a:t>
            </a:r>
            <a:r>
              <a:rPr lang="fi-FI" baseline="0" dirty="0" err="1"/>
              <a:t>difference</a:t>
            </a:r>
            <a:r>
              <a:rPr lang="fi-FI" baseline="0" dirty="0"/>
              <a:t> in </a:t>
            </a:r>
            <a:r>
              <a:rPr lang="fi-FI" baseline="0" dirty="0" err="1"/>
              <a:t>them</a:t>
            </a:r>
            <a:r>
              <a:rPr lang="fi-FI" baseline="0" dirty="0"/>
              <a:t> and </a:t>
            </a:r>
            <a:r>
              <a:rPr lang="fi-FI" baseline="0" dirty="0" err="1"/>
              <a:t>you</a:t>
            </a:r>
            <a:r>
              <a:rPr lang="fi-FI" baseline="0" dirty="0"/>
              <a:t> </a:t>
            </a:r>
            <a:r>
              <a:rPr lang="fi-FI" baseline="0" dirty="0" err="1"/>
              <a:t>need</a:t>
            </a:r>
            <a:r>
              <a:rPr lang="fi-FI" baseline="0" dirty="0"/>
              <a:t> to </a:t>
            </a:r>
            <a:r>
              <a:rPr lang="fi-FI" baseline="0" dirty="0" err="1"/>
              <a:t>accelerate</a:t>
            </a:r>
            <a:r>
              <a:rPr lang="fi-FI" baseline="0" dirty="0"/>
              <a:t> as long as </a:t>
            </a:r>
            <a:r>
              <a:rPr lang="fi-FI" baseline="0" dirty="0" err="1"/>
              <a:t>there</a:t>
            </a:r>
            <a:r>
              <a:rPr lang="fi-FI" baseline="0" dirty="0"/>
              <a:t> is a </a:t>
            </a:r>
            <a:r>
              <a:rPr lang="fi-FI" baseline="0" dirty="0" err="1"/>
              <a:t>difference</a:t>
            </a:r>
            <a:r>
              <a:rPr lang="fi-FI" baseline="0" dirty="0"/>
              <a:t>. </a:t>
            </a:r>
            <a:r>
              <a:rPr lang="fi-FI" baseline="0" dirty="0" err="1"/>
              <a:t>This</a:t>
            </a:r>
            <a:r>
              <a:rPr lang="fi-FI" baseline="0" dirty="0"/>
              <a:t> is </a:t>
            </a:r>
            <a:r>
              <a:rPr lang="fi-FI" baseline="0" dirty="0" err="1"/>
              <a:t>closed</a:t>
            </a:r>
            <a:r>
              <a:rPr lang="fi-FI" baseline="0" dirty="0"/>
              <a:t> </a:t>
            </a:r>
            <a:r>
              <a:rPr lang="fi-FI" baseline="0" dirty="0" err="1"/>
              <a:t>loop</a:t>
            </a:r>
            <a:r>
              <a:rPr lang="fi-FI" baseline="0" dirty="0"/>
              <a:t> i.e. feedback </a:t>
            </a:r>
            <a:r>
              <a:rPr lang="fi-FI" baseline="0" dirty="0" err="1"/>
              <a:t>control</a:t>
            </a:r>
            <a:r>
              <a:rPr lang="fi-FI" baseline="0" dirty="0"/>
              <a:t>.</a:t>
            </a:r>
          </a:p>
          <a:p>
            <a:endParaRPr lang="fi-FI" baseline="0" dirty="0"/>
          </a:p>
          <a:p>
            <a:r>
              <a:rPr lang="fi-FI" baseline="0" dirty="0"/>
              <a:t>If </a:t>
            </a:r>
            <a:r>
              <a:rPr lang="fi-FI" baseline="0" dirty="0" err="1"/>
              <a:t>your</a:t>
            </a:r>
            <a:r>
              <a:rPr lang="fi-FI" baseline="0" dirty="0"/>
              <a:t> </a:t>
            </a:r>
            <a:r>
              <a:rPr lang="fi-FI" baseline="0" dirty="0" err="1"/>
              <a:t>torque</a:t>
            </a:r>
            <a:r>
              <a:rPr lang="fi-FI" baseline="0" dirty="0"/>
              <a:t> is </a:t>
            </a:r>
            <a:r>
              <a:rPr lang="fi-FI" baseline="0" dirty="0" err="1"/>
              <a:t>proportional</a:t>
            </a:r>
            <a:r>
              <a:rPr lang="fi-FI" baseline="0" dirty="0"/>
              <a:t> to </a:t>
            </a:r>
            <a:r>
              <a:rPr lang="fi-FI" baseline="0" dirty="0" err="1"/>
              <a:t>the</a:t>
            </a:r>
            <a:r>
              <a:rPr lang="fi-FI" baseline="0" dirty="0"/>
              <a:t> </a:t>
            </a:r>
            <a:r>
              <a:rPr lang="fi-FI" baseline="0" dirty="0" err="1"/>
              <a:t>error</a:t>
            </a:r>
            <a:r>
              <a:rPr lang="fi-FI" baseline="0" dirty="0"/>
              <a:t> in </a:t>
            </a:r>
            <a:r>
              <a:rPr lang="fi-FI" baseline="0" dirty="0" err="1"/>
              <a:t>speed</a:t>
            </a:r>
            <a:r>
              <a:rPr lang="fi-FI" baseline="0" dirty="0"/>
              <a:t>, </a:t>
            </a:r>
            <a:r>
              <a:rPr lang="fi-FI" baseline="0" dirty="0" err="1"/>
              <a:t>you</a:t>
            </a:r>
            <a:r>
              <a:rPr lang="fi-FI" baseline="0" dirty="0"/>
              <a:t> </a:t>
            </a:r>
            <a:r>
              <a:rPr lang="fi-FI" baseline="0" dirty="0" err="1"/>
              <a:t>will</a:t>
            </a:r>
            <a:r>
              <a:rPr lang="fi-FI" baseline="0" dirty="0"/>
              <a:t> </a:t>
            </a:r>
            <a:r>
              <a:rPr lang="fi-FI" baseline="0" dirty="0" err="1"/>
              <a:t>never</a:t>
            </a:r>
            <a:r>
              <a:rPr lang="fi-FI" baseline="0" dirty="0"/>
              <a:t> </a:t>
            </a:r>
            <a:r>
              <a:rPr lang="fi-FI" baseline="0" dirty="0" err="1"/>
              <a:t>reach</a:t>
            </a:r>
            <a:r>
              <a:rPr lang="fi-FI" baseline="0" dirty="0"/>
              <a:t> </a:t>
            </a:r>
            <a:r>
              <a:rPr lang="fi-FI" baseline="0" dirty="0" err="1"/>
              <a:t>the</a:t>
            </a:r>
            <a:r>
              <a:rPr lang="fi-FI" baseline="0" dirty="0"/>
              <a:t> </a:t>
            </a:r>
            <a:r>
              <a:rPr lang="fi-FI" baseline="0" dirty="0" err="1"/>
              <a:t>correct</a:t>
            </a:r>
            <a:r>
              <a:rPr lang="fi-FI" baseline="0" dirty="0"/>
              <a:t> </a:t>
            </a:r>
            <a:r>
              <a:rPr lang="fi-FI" baseline="0" dirty="0" err="1"/>
              <a:t>speed</a:t>
            </a:r>
            <a:r>
              <a:rPr lang="fi-FI" baseline="0" dirty="0"/>
              <a:t>. </a:t>
            </a:r>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27</a:t>
            </a:fld>
            <a:endParaRPr lang="fi-FI"/>
          </a:p>
        </p:txBody>
      </p:sp>
    </p:spTree>
    <p:extLst>
      <p:ext uri="{BB962C8B-B14F-4D97-AF65-F5344CB8AC3E}">
        <p14:creationId xmlns:p14="http://schemas.microsoft.com/office/powerpoint/2010/main" val="3680842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381000" y="685800"/>
            <a:ext cx="6096000" cy="3429000"/>
          </a:xfrm>
        </p:spPr>
      </p:sp>
      <p:sp>
        <p:nvSpPr>
          <p:cNvPr id="3" name="Huomautusten paikkamerkki 2"/>
          <p:cNvSpPr>
            <a:spLocks noGrp="1"/>
          </p:cNvSpPr>
          <p:nvPr>
            <p:ph type="body" idx="1"/>
          </p:nvPr>
        </p:nvSpPr>
        <p:spPr/>
        <p:txBody>
          <a:bodyPr>
            <a:normAutofit/>
          </a:bodyPr>
          <a:lstStyle/>
          <a:p>
            <a:r>
              <a:rPr lang="fi-FI" dirty="0"/>
              <a:t>Most frequently used feedback</a:t>
            </a:r>
            <a:r>
              <a:rPr lang="fi-FI" baseline="0" dirty="0"/>
              <a:t> </a:t>
            </a:r>
            <a:r>
              <a:rPr lang="fi-FI" dirty="0"/>
              <a:t>controller.</a:t>
            </a:r>
          </a:p>
          <a:p>
            <a:endParaRPr lang="fi-FI" dirty="0"/>
          </a:p>
          <a:p>
            <a:r>
              <a:rPr lang="fi-FI" dirty="0" err="1"/>
              <a:t>Model</a:t>
            </a:r>
            <a:r>
              <a:rPr lang="fi-FI" dirty="0"/>
              <a:t> </a:t>
            </a:r>
            <a:r>
              <a:rPr lang="fi-FI" dirty="0" err="1"/>
              <a:t>based</a:t>
            </a:r>
            <a:r>
              <a:rPr lang="fi-FI" dirty="0"/>
              <a:t> </a:t>
            </a:r>
            <a:r>
              <a:rPr lang="fi-FI" dirty="0" err="1"/>
              <a:t>controllers</a:t>
            </a:r>
            <a:r>
              <a:rPr lang="fi-FI" baseline="0" dirty="0"/>
              <a:t> </a:t>
            </a:r>
            <a:r>
              <a:rPr lang="fi-FI" dirty="0" err="1"/>
              <a:t>yield</a:t>
            </a:r>
            <a:r>
              <a:rPr lang="fi-FI" baseline="0" dirty="0"/>
              <a:t> </a:t>
            </a:r>
            <a:r>
              <a:rPr lang="fi-FI" baseline="0" dirty="0" err="1"/>
              <a:t>better</a:t>
            </a:r>
            <a:r>
              <a:rPr lang="fi-FI" baseline="0" dirty="0"/>
              <a:t> </a:t>
            </a:r>
            <a:r>
              <a:rPr lang="fi-FI" baseline="0" dirty="0" err="1"/>
              <a:t>results</a:t>
            </a:r>
            <a:r>
              <a:rPr lang="fi-FI" baseline="0" dirty="0"/>
              <a:t> </a:t>
            </a:r>
            <a:r>
              <a:rPr lang="fi-FI" baseline="0" dirty="0" err="1"/>
              <a:t>but</a:t>
            </a:r>
            <a:r>
              <a:rPr lang="fi-FI" baseline="0" dirty="0"/>
              <a:t> PID </a:t>
            </a:r>
            <a:r>
              <a:rPr lang="fi-FI" baseline="0" dirty="0" err="1"/>
              <a:t>requires</a:t>
            </a:r>
            <a:r>
              <a:rPr lang="fi-FI" baseline="0" dirty="0"/>
              <a:t> no </a:t>
            </a:r>
            <a:r>
              <a:rPr lang="fi-FI" baseline="0" dirty="0" err="1"/>
              <a:t>knowledge</a:t>
            </a:r>
            <a:r>
              <a:rPr lang="fi-FI" baseline="0" dirty="0"/>
              <a:t> of the </a:t>
            </a:r>
            <a:r>
              <a:rPr lang="fi-FI" baseline="0" dirty="0" err="1"/>
              <a:t>controlled</a:t>
            </a:r>
            <a:r>
              <a:rPr lang="fi-FI" baseline="0" dirty="0"/>
              <a:t> </a:t>
            </a:r>
            <a:r>
              <a:rPr lang="fi-FI" baseline="0" dirty="0" err="1"/>
              <a:t>system</a:t>
            </a:r>
            <a:r>
              <a:rPr lang="fi-FI" baseline="0" dirty="0"/>
              <a:t>. </a:t>
            </a:r>
            <a:r>
              <a:rPr lang="fi-FI" baseline="0" dirty="0" err="1"/>
              <a:t>It</a:t>
            </a:r>
            <a:r>
              <a:rPr lang="fi-FI" baseline="0" dirty="0"/>
              <a:t> is </a:t>
            </a:r>
            <a:r>
              <a:rPr lang="fi-FI" baseline="0" dirty="0" err="1"/>
              <a:t>simply</a:t>
            </a:r>
            <a:r>
              <a:rPr lang="fi-FI" baseline="0" dirty="0"/>
              <a:t> </a:t>
            </a:r>
            <a:r>
              <a:rPr lang="fi-FI" baseline="0" dirty="0" err="1"/>
              <a:t>tuned</a:t>
            </a:r>
            <a:r>
              <a:rPr lang="fi-FI" baseline="0" dirty="0"/>
              <a:t>.</a:t>
            </a:r>
          </a:p>
          <a:p>
            <a:endParaRPr lang="fi-FI"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fi-FI" dirty="0"/>
              <a:t>The </a:t>
            </a:r>
            <a:r>
              <a:rPr lang="fi-FI" dirty="0" err="1"/>
              <a:t>error</a:t>
            </a:r>
            <a:r>
              <a:rPr lang="fi-FI" dirty="0"/>
              <a:t> </a:t>
            </a:r>
            <a:r>
              <a:rPr lang="fi-FI" dirty="0" err="1"/>
              <a:t>signal</a:t>
            </a:r>
            <a:r>
              <a:rPr lang="fi-FI" dirty="0"/>
              <a:t> is the </a:t>
            </a:r>
            <a:r>
              <a:rPr lang="fi-FI" dirty="0" err="1"/>
              <a:t>difference</a:t>
            </a:r>
            <a:r>
              <a:rPr lang="fi-FI" dirty="0"/>
              <a:t> </a:t>
            </a:r>
            <a:r>
              <a:rPr lang="fi-FI" dirty="0" err="1"/>
              <a:t>between</a:t>
            </a:r>
            <a:r>
              <a:rPr lang="fi-FI" dirty="0"/>
              <a:t> </a:t>
            </a:r>
            <a:r>
              <a:rPr lang="fi-FI" dirty="0" err="1"/>
              <a:t>your</a:t>
            </a:r>
            <a:r>
              <a:rPr lang="fi-FI" baseline="0" dirty="0"/>
              <a:t> </a:t>
            </a:r>
            <a:r>
              <a:rPr lang="fi-FI" baseline="0" dirty="0" err="1"/>
              <a:t>desired</a:t>
            </a:r>
            <a:r>
              <a:rPr lang="fi-FI" baseline="0" dirty="0"/>
              <a:t> </a:t>
            </a:r>
            <a:r>
              <a:rPr lang="fi-FI" baseline="0" dirty="0" err="1"/>
              <a:t>speed</a:t>
            </a:r>
            <a:r>
              <a:rPr lang="fi-FI" baseline="0" dirty="0"/>
              <a:t> and the </a:t>
            </a:r>
            <a:r>
              <a:rPr lang="fi-FI" baseline="0" dirty="0" err="1"/>
              <a:t>measured</a:t>
            </a:r>
            <a:r>
              <a:rPr lang="fi-FI" baseline="0" dirty="0"/>
              <a:t> </a:t>
            </a:r>
            <a:r>
              <a:rPr lang="fi-FI" baseline="0" dirty="0" err="1"/>
              <a:t>speed</a:t>
            </a:r>
            <a:r>
              <a:rPr lang="fi-FI" baseline="0" dirty="0"/>
              <a:t>. The o</a:t>
            </a:r>
            <a:r>
              <a:rPr lang="fi-FI" dirty="0"/>
              <a:t>utput </a:t>
            </a:r>
            <a:r>
              <a:rPr lang="fi-FI" dirty="0" err="1"/>
              <a:t>from</a:t>
            </a:r>
            <a:r>
              <a:rPr lang="fi-FI" baseline="0" dirty="0"/>
              <a:t> the </a:t>
            </a:r>
            <a:r>
              <a:rPr lang="fi-FI" baseline="0" dirty="0" err="1"/>
              <a:t>controller</a:t>
            </a:r>
            <a:r>
              <a:rPr lang="fi-FI" baseline="0" dirty="0"/>
              <a:t> </a:t>
            </a:r>
            <a:r>
              <a:rPr lang="fi-FI" baseline="0" dirty="0" err="1"/>
              <a:t>does</a:t>
            </a:r>
            <a:r>
              <a:rPr lang="fi-FI" baseline="0" dirty="0"/>
              <a:t> </a:t>
            </a:r>
            <a:r>
              <a:rPr lang="fi-FI" baseline="0" dirty="0" err="1"/>
              <a:t>not</a:t>
            </a:r>
            <a:r>
              <a:rPr lang="fi-FI" baseline="0" dirty="0"/>
              <a:t> </a:t>
            </a:r>
            <a:r>
              <a:rPr lang="fi-FI" baseline="0" dirty="0" err="1"/>
              <a:t>have</a:t>
            </a:r>
            <a:r>
              <a:rPr lang="fi-FI" baseline="0" dirty="0"/>
              <a:t> a </a:t>
            </a:r>
            <a:r>
              <a:rPr lang="fi-FI" baseline="0" dirty="0" err="1"/>
              <a:t>unit</a:t>
            </a:r>
            <a:r>
              <a:rPr lang="fi-FI" baseline="0" dirty="0"/>
              <a:t> and it is </a:t>
            </a:r>
            <a:r>
              <a:rPr lang="fi-FI" baseline="0" dirty="0" err="1"/>
              <a:t>not</a:t>
            </a:r>
            <a:r>
              <a:rPr lang="fi-FI" baseline="0" dirty="0"/>
              <a:t> a </a:t>
            </a:r>
            <a:r>
              <a:rPr lang="fi-FI" baseline="0" dirty="0" err="1"/>
              <a:t>command</a:t>
            </a:r>
            <a:r>
              <a:rPr lang="fi-FI" baseline="0" dirty="0"/>
              <a:t> for the </a:t>
            </a:r>
            <a:r>
              <a:rPr lang="fi-FI" baseline="0" dirty="0" err="1"/>
              <a:t>motor</a:t>
            </a:r>
            <a:r>
              <a:rPr lang="fi-FI" baseline="0" dirty="0"/>
              <a:t> to </a:t>
            </a:r>
            <a:r>
              <a:rPr lang="fi-FI" baseline="0" dirty="0" err="1"/>
              <a:t>move</a:t>
            </a:r>
            <a:r>
              <a:rPr lang="fi-FI" baseline="0" dirty="0"/>
              <a:t> to </a:t>
            </a:r>
            <a:r>
              <a:rPr lang="fi-FI" baseline="0" dirty="0" err="1"/>
              <a:t>some</a:t>
            </a:r>
            <a:r>
              <a:rPr lang="fi-FI" baseline="0" dirty="0"/>
              <a:t> position </a:t>
            </a:r>
            <a:r>
              <a:rPr lang="fi-FI" baseline="0" dirty="0" err="1"/>
              <a:t>or</a:t>
            </a:r>
            <a:r>
              <a:rPr lang="fi-FI" baseline="0" dirty="0"/>
              <a:t> </a:t>
            </a:r>
            <a:r>
              <a:rPr lang="fi-FI" baseline="0" dirty="0" err="1"/>
              <a:t>speed</a:t>
            </a:r>
            <a:r>
              <a:rPr lang="fi-FI" baseline="0" dirty="0"/>
              <a:t>. </a:t>
            </a:r>
            <a:r>
              <a:rPr lang="fi-FI" baseline="0" dirty="0" err="1"/>
              <a:t>The</a:t>
            </a:r>
            <a:r>
              <a:rPr lang="fi-FI" baseline="0" dirty="0"/>
              <a:t> </a:t>
            </a:r>
            <a:r>
              <a:rPr lang="fi-FI" baseline="0" dirty="0" err="1"/>
              <a:t>controller</a:t>
            </a:r>
            <a:r>
              <a:rPr lang="fi-FI" baseline="0" dirty="0"/>
              <a:t> output </a:t>
            </a:r>
            <a:r>
              <a:rPr lang="fi-FI" baseline="0" dirty="0" err="1"/>
              <a:t>controls</a:t>
            </a:r>
            <a:r>
              <a:rPr lang="fi-FI" baseline="0" dirty="0"/>
              <a:t> </a:t>
            </a:r>
            <a:r>
              <a:rPr lang="fi-FI" baseline="0" dirty="0" err="1"/>
              <a:t>the</a:t>
            </a:r>
            <a:r>
              <a:rPr lang="fi-FI" baseline="0" dirty="0"/>
              <a:t> input for the </a:t>
            </a:r>
            <a:r>
              <a:rPr lang="fi-FI" baseline="0" dirty="0" err="1"/>
              <a:t>actuator</a:t>
            </a:r>
            <a:r>
              <a:rPr lang="fi-FI" baseline="0" dirty="0"/>
              <a:t> (</a:t>
            </a:r>
            <a:r>
              <a:rPr lang="fi-FI" baseline="0" dirty="0" err="1"/>
              <a:t>voltage</a:t>
            </a:r>
            <a:r>
              <a:rPr lang="fi-FI" baseline="0" dirty="0"/>
              <a:t>, </a:t>
            </a:r>
            <a:r>
              <a:rPr lang="fi-FI" baseline="0" dirty="0" err="1"/>
              <a:t>pressure</a:t>
            </a:r>
            <a:r>
              <a:rPr lang="fi-FI" baseline="0" dirty="0"/>
              <a:t> etc.)  </a:t>
            </a:r>
            <a:r>
              <a:rPr lang="fi-FI" baseline="0" dirty="0" err="1"/>
              <a:t>which</a:t>
            </a:r>
            <a:r>
              <a:rPr lang="fi-FI" baseline="0" dirty="0"/>
              <a:t> </a:t>
            </a:r>
            <a:r>
              <a:rPr lang="fi-FI" baseline="0" dirty="0" err="1"/>
              <a:t>creates</a:t>
            </a:r>
            <a:r>
              <a:rPr lang="fi-FI" baseline="0" dirty="0"/>
              <a:t> a </a:t>
            </a:r>
            <a:r>
              <a:rPr lang="fi-FI" baseline="0" dirty="0" err="1"/>
              <a:t>response</a:t>
            </a:r>
            <a:r>
              <a:rPr lang="fi-FI" baseline="0" dirty="0"/>
              <a:t> </a:t>
            </a:r>
            <a:r>
              <a:rPr lang="fi-FI" baseline="0" dirty="0" err="1"/>
              <a:t>which</a:t>
            </a:r>
            <a:r>
              <a:rPr lang="fi-FI" baseline="0" dirty="0"/>
              <a:t> </a:t>
            </a:r>
            <a:r>
              <a:rPr lang="fi-FI" baseline="0" dirty="0" err="1"/>
              <a:t>brings</a:t>
            </a:r>
            <a:r>
              <a:rPr lang="fi-FI" baseline="0" dirty="0"/>
              <a:t> the position </a:t>
            </a:r>
            <a:r>
              <a:rPr lang="fi-FI" baseline="0" dirty="0" err="1"/>
              <a:t>or</a:t>
            </a:r>
            <a:r>
              <a:rPr lang="fi-FI" baseline="0" dirty="0"/>
              <a:t> the </a:t>
            </a:r>
            <a:r>
              <a:rPr lang="fi-FI" baseline="0" dirty="0" err="1"/>
              <a:t>speed</a:t>
            </a:r>
            <a:r>
              <a:rPr lang="fi-FI" baseline="0" dirty="0"/>
              <a:t> of the </a:t>
            </a:r>
            <a:r>
              <a:rPr lang="fi-FI" baseline="0" dirty="0" err="1"/>
              <a:t>motor</a:t>
            </a:r>
            <a:r>
              <a:rPr lang="fi-FI" baseline="0" dirty="0"/>
              <a:t> </a:t>
            </a:r>
            <a:r>
              <a:rPr lang="fi-FI" baseline="0" dirty="0" err="1"/>
              <a:t>closer</a:t>
            </a:r>
            <a:r>
              <a:rPr lang="fi-FI" baseline="0" dirty="0"/>
              <a:t> to the </a:t>
            </a:r>
            <a:r>
              <a:rPr lang="fi-FI" baseline="0" dirty="0" err="1"/>
              <a:t>desired</a:t>
            </a:r>
            <a:r>
              <a:rPr lang="fi-FI" baseline="0" dirty="0"/>
              <a:t> </a:t>
            </a:r>
            <a:r>
              <a:rPr lang="fi-FI" baseline="0" dirty="0" err="1"/>
              <a:t>value</a:t>
            </a:r>
            <a:r>
              <a:rPr lang="fi-FI" baseline="0" dirty="0"/>
              <a:t>.</a:t>
            </a:r>
            <a:endParaRPr lang="fi-FI" dirty="0"/>
          </a:p>
          <a:p>
            <a:endParaRPr lang="fi-FI" dirty="0"/>
          </a:p>
          <a:p>
            <a:r>
              <a:rPr lang="fi-FI" dirty="0"/>
              <a:t>A</a:t>
            </a:r>
            <a:r>
              <a:rPr lang="fi-FI" baseline="0" dirty="0"/>
              <a:t> PID </a:t>
            </a:r>
            <a:r>
              <a:rPr lang="fi-FI" baseline="0" dirty="0" err="1"/>
              <a:t>controller</a:t>
            </a:r>
            <a:r>
              <a:rPr lang="fi-FI" baseline="0" dirty="0"/>
              <a:t> is </a:t>
            </a:r>
            <a:r>
              <a:rPr lang="fi-FI" baseline="0" dirty="0" err="1"/>
              <a:t>normally</a:t>
            </a:r>
            <a:r>
              <a:rPr lang="fi-FI" baseline="0" dirty="0"/>
              <a:t> a software </a:t>
            </a:r>
            <a:r>
              <a:rPr lang="fi-FI" baseline="0" dirty="0" err="1"/>
              <a:t>component</a:t>
            </a:r>
            <a:r>
              <a:rPr lang="fi-FI" baseline="0" dirty="0"/>
              <a:t> and a </a:t>
            </a:r>
            <a:r>
              <a:rPr lang="fi-FI" baseline="0" dirty="0" err="1"/>
              <a:t>part</a:t>
            </a:r>
            <a:r>
              <a:rPr lang="fi-FI" baseline="0" dirty="0"/>
              <a:t> of </a:t>
            </a:r>
            <a:r>
              <a:rPr lang="fi-FI" baseline="0" dirty="0" err="1"/>
              <a:t>some</a:t>
            </a:r>
            <a:r>
              <a:rPr lang="fi-FI" baseline="0" dirty="0"/>
              <a:t> </a:t>
            </a:r>
            <a:r>
              <a:rPr lang="fi-FI" baseline="0" dirty="0" err="1"/>
              <a:t>embedded</a:t>
            </a:r>
            <a:r>
              <a:rPr lang="fi-FI" baseline="0" dirty="0"/>
              <a:t> </a:t>
            </a:r>
            <a:r>
              <a:rPr lang="fi-FI" baseline="0" dirty="0" err="1"/>
              <a:t>program</a:t>
            </a:r>
            <a:r>
              <a:rPr lang="fi-FI" baseline="0" dirty="0"/>
              <a:t>.</a:t>
            </a:r>
          </a:p>
          <a:p>
            <a:endParaRPr lang="fi-FI" dirty="0"/>
          </a:p>
          <a:p>
            <a:r>
              <a:rPr lang="fi-FI" dirty="0"/>
              <a:t>Developed</a:t>
            </a:r>
            <a:r>
              <a:rPr lang="fi-FI" baseline="0" dirty="0"/>
              <a:t> in US navy in the twenties by observing helmsmen who steer ships.</a:t>
            </a:r>
            <a:endParaRPr lang="fi-FI" dirty="0"/>
          </a:p>
          <a:p>
            <a:endParaRPr lang="en-GB" dirty="0"/>
          </a:p>
        </p:txBody>
      </p:sp>
      <p:sp>
        <p:nvSpPr>
          <p:cNvPr id="4" name="Dian numeron paikkamerkki 3"/>
          <p:cNvSpPr>
            <a:spLocks noGrp="1"/>
          </p:cNvSpPr>
          <p:nvPr>
            <p:ph type="sldNum" sz="quarter" idx="10"/>
          </p:nvPr>
        </p:nvSpPr>
        <p:spPr/>
        <p:txBody>
          <a:bodyPr/>
          <a:lstStyle/>
          <a:p>
            <a:pPr>
              <a:defRPr/>
            </a:pPr>
            <a:fld id="{D03B4B99-AF01-4F57-B45A-BE01DF5499A9}" type="slidenum">
              <a:rPr lang="fi-FI" smtClean="0"/>
              <a:pPr>
                <a:defRPr/>
              </a:pPr>
              <a:t>28</a:t>
            </a:fld>
            <a:endParaRPr lang="fi-FI"/>
          </a:p>
        </p:txBody>
      </p:sp>
    </p:spTree>
    <p:extLst>
      <p:ext uri="{BB962C8B-B14F-4D97-AF65-F5344CB8AC3E}">
        <p14:creationId xmlns:p14="http://schemas.microsoft.com/office/powerpoint/2010/main" val="2544354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i-FI" dirty="0"/>
              <a:t>Servo </a:t>
            </a:r>
            <a:r>
              <a:rPr lang="fi-FI" dirty="0" err="1"/>
              <a:t>motor</a:t>
            </a:r>
            <a:r>
              <a:rPr lang="fi-FI" dirty="0"/>
              <a:t> </a:t>
            </a:r>
            <a:r>
              <a:rPr lang="fi-FI" dirty="0" err="1"/>
              <a:t>with</a:t>
            </a:r>
            <a:r>
              <a:rPr lang="fi-FI" dirty="0"/>
              <a:t> </a:t>
            </a:r>
            <a:r>
              <a:rPr lang="fi-FI" dirty="0" err="1"/>
              <a:t>speed</a:t>
            </a:r>
            <a:r>
              <a:rPr lang="fi-FI" dirty="0"/>
              <a:t> </a:t>
            </a:r>
            <a:r>
              <a:rPr lang="fi-FI" dirty="0" err="1"/>
              <a:t>control</a:t>
            </a:r>
            <a:r>
              <a:rPr lang="fi-FI" dirty="0"/>
              <a:t> is an </a:t>
            </a:r>
            <a:r>
              <a:rPr lang="fi-FI" dirty="0" err="1"/>
              <a:t>integrating</a:t>
            </a:r>
            <a:r>
              <a:rPr lang="fi-FI" dirty="0"/>
              <a:t> </a:t>
            </a:r>
            <a:r>
              <a:rPr lang="fi-FI" dirty="0" err="1"/>
              <a:t>process</a:t>
            </a:r>
            <a:r>
              <a:rPr lang="fi-FI" dirty="0"/>
              <a:t> </a:t>
            </a:r>
            <a:r>
              <a:rPr lang="en-US" baseline="0" dirty="0"/>
              <a:t>since it accumulates momentum (speed) from voltage.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fi-FI"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fi-FI" baseline="0" dirty="0"/>
              <a:t>Servo </a:t>
            </a:r>
            <a:r>
              <a:rPr lang="fi-FI" baseline="0" dirty="0" err="1"/>
              <a:t>motor</a:t>
            </a:r>
            <a:r>
              <a:rPr lang="fi-FI" baseline="0" dirty="0"/>
              <a:t> </a:t>
            </a:r>
            <a:r>
              <a:rPr lang="fi-FI" baseline="0" dirty="0" err="1"/>
              <a:t>with</a:t>
            </a:r>
            <a:r>
              <a:rPr lang="fi-FI" baseline="0" dirty="0"/>
              <a:t> position </a:t>
            </a:r>
            <a:r>
              <a:rPr lang="fi-FI" baseline="0" dirty="0" err="1"/>
              <a:t>control</a:t>
            </a:r>
            <a:r>
              <a:rPr lang="fi-FI" baseline="0" dirty="0"/>
              <a:t> is </a:t>
            </a:r>
            <a:r>
              <a:rPr lang="fi-FI" baseline="0" dirty="0" err="1"/>
              <a:t>double</a:t>
            </a:r>
            <a:r>
              <a:rPr lang="fi-FI" baseline="0" dirty="0"/>
              <a:t> </a:t>
            </a:r>
            <a:r>
              <a:rPr lang="fi-FI" baseline="0" dirty="0" err="1"/>
              <a:t>integrating</a:t>
            </a:r>
            <a:r>
              <a:rPr lang="fi-FI" baseline="0" dirty="0"/>
              <a:t> </a:t>
            </a:r>
            <a:r>
              <a:rPr lang="fi-FI" baseline="0" dirty="0" err="1"/>
              <a:t>since</a:t>
            </a:r>
            <a:r>
              <a:rPr lang="fi-FI" baseline="0" dirty="0"/>
              <a:t> is </a:t>
            </a:r>
            <a:r>
              <a:rPr lang="fi-FI" baseline="0" dirty="0" err="1"/>
              <a:t>accumulates</a:t>
            </a:r>
            <a:r>
              <a:rPr lang="fi-FI" baseline="0" dirty="0"/>
              <a:t> position </a:t>
            </a:r>
            <a:r>
              <a:rPr lang="fi-FI" baseline="0" dirty="0" err="1"/>
              <a:t>from</a:t>
            </a:r>
            <a:r>
              <a:rPr lang="fi-FI" baseline="0" dirty="0"/>
              <a:t> </a:t>
            </a:r>
            <a:r>
              <a:rPr lang="fi-FI" baseline="0" dirty="0" err="1"/>
              <a:t>velocity</a:t>
            </a:r>
            <a:r>
              <a:rPr lang="fi-FI" baseline="0" dirty="0"/>
              <a:t>. </a:t>
            </a:r>
            <a:r>
              <a:rPr lang="fi-FI" baseline="0" dirty="0" err="1"/>
              <a:t>Double</a:t>
            </a:r>
            <a:r>
              <a:rPr lang="fi-FI" baseline="0" dirty="0"/>
              <a:t> </a:t>
            </a:r>
            <a:r>
              <a:rPr lang="fi-FI" baseline="0" dirty="0" err="1"/>
              <a:t>integrating</a:t>
            </a:r>
            <a:r>
              <a:rPr lang="fi-FI" baseline="0" dirty="0"/>
              <a:t> </a:t>
            </a:r>
            <a:r>
              <a:rPr lang="fi-FI" baseline="0" dirty="0" err="1"/>
              <a:t>processes</a:t>
            </a:r>
            <a:r>
              <a:rPr lang="fi-FI" baseline="0" dirty="0"/>
              <a:t> </a:t>
            </a:r>
            <a:r>
              <a:rPr lang="fi-FI" baseline="0" dirty="0" err="1"/>
              <a:t>do</a:t>
            </a:r>
            <a:r>
              <a:rPr lang="fi-FI" baseline="0" dirty="0"/>
              <a:t> </a:t>
            </a:r>
            <a:r>
              <a:rPr lang="fi-FI" baseline="0" dirty="0" err="1"/>
              <a:t>not</a:t>
            </a:r>
            <a:r>
              <a:rPr lang="fi-FI" baseline="0" dirty="0"/>
              <a:t> </a:t>
            </a:r>
            <a:r>
              <a:rPr lang="fi-FI" baseline="0" dirty="0" err="1"/>
              <a:t>necessarily</a:t>
            </a:r>
            <a:r>
              <a:rPr lang="fi-FI" baseline="0" dirty="0"/>
              <a:t> </a:t>
            </a:r>
            <a:r>
              <a:rPr lang="fi-FI" baseline="0" dirty="0" err="1"/>
              <a:t>have</a:t>
            </a:r>
            <a:r>
              <a:rPr lang="fi-FI" baseline="0" dirty="0"/>
              <a:t> </a:t>
            </a:r>
            <a:r>
              <a:rPr lang="fi-FI" baseline="0" dirty="0" err="1"/>
              <a:t>steady</a:t>
            </a:r>
            <a:r>
              <a:rPr lang="fi-FI" baseline="0" dirty="0"/>
              <a:t> </a:t>
            </a:r>
            <a:r>
              <a:rPr lang="fi-FI" baseline="0" dirty="0" err="1"/>
              <a:t>state</a:t>
            </a:r>
            <a:r>
              <a:rPr lang="fi-FI" baseline="0" dirty="0"/>
              <a:t> </a:t>
            </a:r>
            <a:r>
              <a:rPr lang="fi-FI" baseline="0" dirty="0" err="1"/>
              <a:t>error</a:t>
            </a:r>
            <a:r>
              <a:rPr lang="fi-FI" baseline="0" dirty="0"/>
              <a:t> </a:t>
            </a:r>
            <a:r>
              <a:rPr lang="fi-FI" baseline="0" dirty="0" err="1"/>
              <a:t>with</a:t>
            </a:r>
            <a:r>
              <a:rPr lang="fi-FI" baseline="0" dirty="0"/>
              <a:t> P </a:t>
            </a:r>
            <a:r>
              <a:rPr lang="fi-FI" baseline="0" dirty="0" err="1"/>
              <a:t>control</a:t>
            </a:r>
            <a:r>
              <a:rPr lang="fi-FI" baseline="0" dirty="0"/>
              <a:t>.</a:t>
            </a: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fi-FI"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29</a:t>
            </a:fld>
            <a:endParaRPr lang="fi-FI"/>
          </a:p>
        </p:txBody>
      </p:sp>
    </p:spTree>
    <p:extLst>
      <p:ext uri="{BB962C8B-B14F-4D97-AF65-F5344CB8AC3E}">
        <p14:creationId xmlns:p14="http://schemas.microsoft.com/office/powerpoint/2010/main" val="2354609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err="1"/>
              <a:t>Derivative</a:t>
            </a:r>
            <a:r>
              <a:rPr lang="fi-FI" dirty="0"/>
              <a:t> </a:t>
            </a:r>
            <a:r>
              <a:rPr lang="fi-FI" dirty="0" err="1"/>
              <a:t>term</a:t>
            </a:r>
            <a:r>
              <a:rPr lang="fi-FI" baseline="0" dirty="0"/>
              <a:t> is </a:t>
            </a:r>
            <a:r>
              <a:rPr lang="fi-FI" baseline="0" dirty="0" err="1"/>
              <a:t>often</a:t>
            </a:r>
            <a:r>
              <a:rPr lang="fi-FI" baseline="0" dirty="0"/>
              <a:t> </a:t>
            </a:r>
            <a:r>
              <a:rPr lang="fi-FI" baseline="0" dirty="0" err="1"/>
              <a:t>left</a:t>
            </a:r>
            <a:r>
              <a:rPr lang="fi-FI" baseline="0" dirty="0"/>
              <a:t> out </a:t>
            </a:r>
            <a:r>
              <a:rPr lang="fi-FI" baseline="0" dirty="0" err="1"/>
              <a:t>because</a:t>
            </a:r>
            <a:r>
              <a:rPr lang="fi-FI" baseline="0" dirty="0"/>
              <a:t> of </a:t>
            </a:r>
            <a:r>
              <a:rPr lang="fi-FI" baseline="0" dirty="0" err="1"/>
              <a:t>noise</a:t>
            </a:r>
            <a:r>
              <a:rPr lang="fi-FI" baseline="0" dirty="0"/>
              <a:t> </a:t>
            </a:r>
            <a:r>
              <a:rPr lang="fi-FI" baseline="0" dirty="0" err="1"/>
              <a:t>issues</a:t>
            </a:r>
            <a:r>
              <a:rPr lang="fi-FI" baseline="0" dirty="0"/>
              <a:t>. </a:t>
            </a:r>
          </a:p>
          <a:p>
            <a:endParaRPr lang="fi-FI" baseline="0" dirty="0"/>
          </a:p>
          <a:p>
            <a:r>
              <a:rPr lang="fi-FI" baseline="0" dirty="0"/>
              <a:t>Noise can be reduced with filtering but it adds </a:t>
            </a:r>
            <a:r>
              <a:rPr lang="fi-FI" baseline="0" dirty="0" err="1"/>
              <a:t>some</a:t>
            </a:r>
            <a:r>
              <a:rPr lang="fi-FI" baseline="0" dirty="0"/>
              <a:t> </a:t>
            </a:r>
            <a:r>
              <a:rPr lang="fi-FI" baseline="0" dirty="0" err="1"/>
              <a:t>time</a:t>
            </a:r>
            <a:r>
              <a:rPr lang="fi-FI" baseline="0" dirty="0"/>
              <a:t> </a:t>
            </a:r>
            <a:r>
              <a:rPr lang="fi-FI" baseline="0" dirty="0" err="1"/>
              <a:t>delay</a:t>
            </a:r>
            <a:r>
              <a:rPr lang="fi-FI" baseline="0" dirty="0"/>
              <a:t> and can cause stability issues.</a:t>
            </a:r>
          </a:p>
          <a:p>
            <a:endParaRPr lang="fi-FI" baseline="0" dirty="0"/>
          </a:p>
          <a:p>
            <a:r>
              <a:rPr lang="fi-FI" baseline="0" dirty="0"/>
              <a:t>A very high derivative gain increases settling time.</a:t>
            </a: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31</a:t>
            </a:fld>
            <a:endParaRPr lang="fi-FI"/>
          </a:p>
        </p:txBody>
      </p:sp>
    </p:spTree>
    <p:extLst>
      <p:ext uri="{BB962C8B-B14F-4D97-AF65-F5344CB8AC3E}">
        <p14:creationId xmlns:p14="http://schemas.microsoft.com/office/powerpoint/2010/main" val="2782795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a:defRPr/>
            </a:pPr>
            <a:fld id="{D03B4B99-AF01-4F57-B45A-BE01DF5499A9}" type="slidenum">
              <a:rPr lang="fi-FI" smtClean="0"/>
              <a:pPr>
                <a:defRPr/>
              </a:pPr>
              <a:t>3</a:t>
            </a:fld>
            <a:endParaRPr lang="fi-FI"/>
          </a:p>
        </p:txBody>
      </p:sp>
    </p:spTree>
    <p:extLst>
      <p:ext uri="{BB962C8B-B14F-4D97-AF65-F5344CB8AC3E}">
        <p14:creationId xmlns:p14="http://schemas.microsoft.com/office/powerpoint/2010/main" val="3320279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33</a:t>
            </a:fld>
            <a:endParaRPr lang="fi-FI"/>
          </a:p>
        </p:txBody>
      </p:sp>
    </p:spTree>
    <p:extLst>
      <p:ext uri="{BB962C8B-B14F-4D97-AF65-F5344CB8AC3E}">
        <p14:creationId xmlns:p14="http://schemas.microsoft.com/office/powerpoint/2010/main" val="3808721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Tuning a PID </a:t>
            </a:r>
            <a:r>
              <a:rPr lang="fi-FI" dirty="0" err="1"/>
              <a:t>controller</a:t>
            </a:r>
            <a:r>
              <a:rPr lang="fi-FI" dirty="0"/>
              <a:t> is not a simple task to do properly. Series</a:t>
            </a:r>
            <a:r>
              <a:rPr lang="fi-FI" baseline="0" dirty="0"/>
              <a:t> of books have been written on the subject.</a:t>
            </a:r>
          </a:p>
          <a:p>
            <a:endParaRPr lang="fi-FI" baseline="0" dirty="0"/>
          </a:p>
          <a:p>
            <a:r>
              <a:rPr lang="fi-FI" dirty="0"/>
              <a:t>Ziegler-Nichols</a:t>
            </a:r>
            <a:r>
              <a:rPr lang="fi-FI" baseline="0" dirty="0"/>
              <a:t>: </a:t>
            </a:r>
            <a:r>
              <a:rPr lang="fi-FI" baseline="0" dirty="0" err="1"/>
              <a:t>increase</a:t>
            </a:r>
            <a:r>
              <a:rPr lang="fi-FI" baseline="0" dirty="0"/>
              <a:t> </a:t>
            </a:r>
            <a:r>
              <a:rPr lang="fi-FI" dirty="0"/>
              <a:t>Kp until undamped</a:t>
            </a:r>
            <a:r>
              <a:rPr lang="fi-FI" baseline="0" dirty="0"/>
              <a:t> </a:t>
            </a:r>
            <a:r>
              <a:rPr lang="fi-FI" dirty="0"/>
              <a:t>oscillation. Take note of oscillation</a:t>
            </a:r>
            <a:r>
              <a:rPr lang="fi-FI" baseline="0" dirty="0"/>
              <a:t> period and Kp </a:t>
            </a:r>
            <a:r>
              <a:rPr lang="fi-FI" baseline="0" dirty="0" err="1"/>
              <a:t>gain</a:t>
            </a:r>
            <a:r>
              <a:rPr lang="fi-FI" baseline="0" dirty="0"/>
              <a:t>…</a:t>
            </a:r>
          </a:p>
          <a:p>
            <a:endParaRPr lang="fi-FI" baseline="0" dirty="0"/>
          </a:p>
          <a:p>
            <a:r>
              <a:rPr lang="fi-FI" baseline="0" dirty="0"/>
              <a:t>Experimenting does not give optimal control results.</a:t>
            </a:r>
          </a:p>
          <a:p>
            <a:endParaRPr lang="fi-FI" baseline="0" dirty="0"/>
          </a:p>
          <a:p>
            <a:r>
              <a:rPr lang="fi-FI" baseline="0" dirty="0"/>
              <a:t>Optimizing requires also a well defined cost function which takes to account the error, effort and comfortability.</a:t>
            </a:r>
          </a:p>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35</a:t>
            </a:fld>
            <a:endParaRPr lang="fi-FI"/>
          </a:p>
        </p:txBody>
      </p:sp>
    </p:spTree>
    <p:extLst>
      <p:ext uri="{BB962C8B-B14F-4D97-AF65-F5344CB8AC3E}">
        <p14:creationId xmlns:p14="http://schemas.microsoft.com/office/powerpoint/2010/main" val="3931957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baseline="0" dirty="0" err="1"/>
              <a:t>You</a:t>
            </a:r>
            <a:r>
              <a:rPr lang="fi-FI" baseline="0" dirty="0"/>
              <a:t> might have a situation where you would like to modify the controller somehow like adding a dead zone or uncontinuous limits to signals, but you need to be very careful with those. It often makes the situation just worse.</a:t>
            </a:r>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36</a:t>
            </a:fld>
            <a:endParaRPr lang="fi-FI"/>
          </a:p>
        </p:txBody>
      </p:sp>
    </p:spTree>
    <p:extLst>
      <p:ext uri="{BB962C8B-B14F-4D97-AF65-F5344CB8AC3E}">
        <p14:creationId xmlns:p14="http://schemas.microsoft.com/office/powerpoint/2010/main" val="2221707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i-FI" dirty="0"/>
              <a:t>Usually</a:t>
            </a:r>
            <a:r>
              <a:rPr lang="fi-FI" baseline="0" dirty="0"/>
              <a:t> a well behaving PID controller also requires some modifications in addition to the previous code.</a:t>
            </a:r>
          </a:p>
          <a:p>
            <a:endParaRPr lang="fi-FI" dirty="0"/>
          </a:p>
          <a:p>
            <a:r>
              <a:rPr lang="fi-FI" dirty="0"/>
              <a:t>A simulated system can</a:t>
            </a:r>
            <a:r>
              <a:rPr lang="fi-FI" baseline="0" dirty="0"/>
              <a:t> behave arbitrarily fast because simulated actuators can produce very large forces without delay. Real actuators have limitations.</a:t>
            </a:r>
            <a:endParaRPr lang="fi-FI" dirty="0"/>
          </a:p>
          <a:p>
            <a:endParaRPr lang="fi-FI" baseline="0" dirty="0"/>
          </a:p>
          <a:p>
            <a:r>
              <a:rPr lang="fi-FI" baseline="0" dirty="0"/>
              <a:t>Antiwindup which limits the integral term when the actuator cant reach the desired reference value.</a:t>
            </a:r>
          </a:p>
          <a:p>
            <a:endParaRPr lang="fi-FI" dirty="0"/>
          </a:p>
          <a:p>
            <a:r>
              <a:rPr lang="fi-FI" dirty="0"/>
              <a:t>Jas </a:t>
            </a:r>
            <a:r>
              <a:rPr lang="fi-FI" dirty="0" err="1"/>
              <a:t>Gripen</a:t>
            </a:r>
            <a:r>
              <a:rPr lang="fi-FI" dirty="0"/>
              <a:t> </a:t>
            </a:r>
            <a:r>
              <a:rPr lang="fi-FI" baseline="0" dirty="0" err="1"/>
              <a:t>crashed</a:t>
            </a:r>
            <a:r>
              <a:rPr lang="fi-FI" baseline="0" dirty="0"/>
              <a:t> in Stockholm in 1993 </a:t>
            </a:r>
            <a:r>
              <a:rPr lang="fi-FI" baseline="0" dirty="0" err="1"/>
              <a:t>because</a:t>
            </a:r>
            <a:r>
              <a:rPr lang="fi-FI" baseline="0" dirty="0"/>
              <a:t> of </a:t>
            </a:r>
            <a:r>
              <a:rPr lang="fi-FI" baseline="0" dirty="0" err="1"/>
              <a:t>missing</a:t>
            </a:r>
            <a:r>
              <a:rPr lang="fi-FI" baseline="0" dirty="0"/>
              <a:t> anti-</a:t>
            </a:r>
            <a:r>
              <a:rPr lang="fi-FI" baseline="0" dirty="0" err="1"/>
              <a:t>windup</a:t>
            </a:r>
            <a:r>
              <a:rPr lang="fi-FI" baseline="0" dirty="0"/>
              <a:t>.</a:t>
            </a:r>
            <a:endParaRPr lang="fi-FI" dirty="0"/>
          </a:p>
          <a:p>
            <a:endParaRPr lang="fi-FI" dirty="0"/>
          </a:p>
          <a:p>
            <a:r>
              <a:rPr lang="fi-FI" dirty="0"/>
              <a:t>Complicated</a:t>
            </a:r>
            <a:r>
              <a:rPr lang="fi-FI" baseline="0" dirty="0"/>
              <a:t> topic. </a:t>
            </a:r>
            <a:r>
              <a:rPr lang="fi-FI" dirty="0" err="1"/>
              <a:t>PhDs</a:t>
            </a:r>
            <a:r>
              <a:rPr lang="fi-FI" baseline="0" dirty="0"/>
              <a:t> and </a:t>
            </a:r>
            <a:r>
              <a:rPr lang="fi-FI" baseline="0" dirty="0" err="1"/>
              <a:t>books</a:t>
            </a:r>
            <a:r>
              <a:rPr lang="fi-FI" baseline="0" dirty="0"/>
              <a:t> </a:t>
            </a:r>
            <a:r>
              <a:rPr lang="fi-FI" baseline="0" dirty="0" err="1"/>
              <a:t>written</a:t>
            </a:r>
            <a:r>
              <a:rPr lang="fi-FI" baseline="0" dirty="0"/>
              <a:t> about anti-windup.</a:t>
            </a: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37</a:t>
            </a:fld>
            <a:endParaRPr lang="fi-FI"/>
          </a:p>
        </p:txBody>
      </p:sp>
    </p:spTree>
    <p:extLst>
      <p:ext uri="{BB962C8B-B14F-4D97-AF65-F5344CB8AC3E}">
        <p14:creationId xmlns:p14="http://schemas.microsoft.com/office/powerpoint/2010/main" val="3452409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err="1"/>
              <a:t>Analog</a:t>
            </a:r>
            <a:r>
              <a:rPr lang="fi-FI" dirty="0"/>
              <a:t> and </a:t>
            </a:r>
            <a:r>
              <a:rPr lang="fi-FI" dirty="0" err="1"/>
              <a:t>digital</a:t>
            </a:r>
            <a:r>
              <a:rPr lang="fi-FI" dirty="0"/>
              <a:t> </a:t>
            </a:r>
            <a:r>
              <a:rPr lang="fi-FI" dirty="0" err="1"/>
              <a:t>controllers</a:t>
            </a:r>
            <a:r>
              <a:rPr lang="fi-FI" baseline="0" dirty="0"/>
              <a:t> </a:t>
            </a:r>
            <a:r>
              <a:rPr lang="fi-FI" baseline="0" dirty="0" err="1"/>
              <a:t>behave</a:t>
            </a:r>
            <a:r>
              <a:rPr lang="fi-FI" baseline="0" dirty="0"/>
              <a:t> </a:t>
            </a:r>
            <a:r>
              <a:rPr lang="fi-FI" baseline="0" dirty="0" err="1"/>
              <a:t>almost</a:t>
            </a:r>
            <a:r>
              <a:rPr lang="fi-FI" baseline="0" dirty="0"/>
              <a:t> </a:t>
            </a:r>
            <a:r>
              <a:rPr lang="fi-FI" baseline="0" dirty="0" err="1"/>
              <a:t>the</a:t>
            </a:r>
            <a:r>
              <a:rPr lang="fi-FI" baseline="0" dirty="0"/>
              <a:t> </a:t>
            </a:r>
            <a:r>
              <a:rPr lang="fi-FI" baseline="0" dirty="0" err="1"/>
              <a:t>same</a:t>
            </a:r>
            <a:r>
              <a:rPr lang="fi-FI" baseline="0" dirty="0"/>
              <a:t> </a:t>
            </a:r>
            <a:r>
              <a:rPr lang="fi-FI" baseline="0" dirty="0" err="1"/>
              <a:t>if</a:t>
            </a:r>
            <a:r>
              <a:rPr lang="fi-FI" baseline="0" dirty="0"/>
              <a:t> </a:t>
            </a:r>
            <a:r>
              <a:rPr lang="fi-FI" baseline="0" dirty="0" err="1"/>
              <a:t>control</a:t>
            </a:r>
            <a:r>
              <a:rPr lang="fi-FI" baseline="0" dirty="0"/>
              <a:t> </a:t>
            </a:r>
            <a:r>
              <a:rPr lang="fi-FI" baseline="0" dirty="0" err="1"/>
              <a:t>rate</a:t>
            </a:r>
            <a:r>
              <a:rPr lang="fi-FI" baseline="0" dirty="0"/>
              <a:t> is </a:t>
            </a:r>
            <a:r>
              <a:rPr lang="fi-FI" baseline="0" dirty="0" err="1"/>
              <a:t>large</a:t>
            </a:r>
            <a:r>
              <a:rPr lang="fi-FI" baseline="0" dirty="0"/>
              <a:t> </a:t>
            </a:r>
            <a:r>
              <a:rPr lang="fi-FI" baseline="0" dirty="0" err="1"/>
              <a:t>enough</a:t>
            </a:r>
            <a:r>
              <a:rPr lang="fi-FI" baseline="0" dirty="0"/>
              <a:t>.</a:t>
            </a:r>
            <a:endParaRPr lang="en-US"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38</a:t>
            </a:fld>
            <a:endParaRPr lang="fi-FI"/>
          </a:p>
        </p:txBody>
      </p:sp>
    </p:spTree>
    <p:extLst>
      <p:ext uri="{BB962C8B-B14F-4D97-AF65-F5344CB8AC3E}">
        <p14:creationId xmlns:p14="http://schemas.microsoft.com/office/powerpoint/2010/main" val="829797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39</a:t>
            </a:fld>
            <a:endParaRPr lang="fi-FI"/>
          </a:p>
        </p:txBody>
      </p:sp>
    </p:spTree>
    <p:extLst>
      <p:ext uri="{BB962C8B-B14F-4D97-AF65-F5344CB8AC3E}">
        <p14:creationId xmlns:p14="http://schemas.microsoft.com/office/powerpoint/2010/main" val="1496436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40</a:t>
            </a:fld>
            <a:endParaRPr lang="fi-FI"/>
          </a:p>
        </p:txBody>
      </p:sp>
    </p:spTree>
    <p:extLst>
      <p:ext uri="{BB962C8B-B14F-4D97-AF65-F5344CB8AC3E}">
        <p14:creationId xmlns:p14="http://schemas.microsoft.com/office/powerpoint/2010/main" val="33953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PID controller is not a </a:t>
            </a:r>
            <a:r>
              <a:rPr lang="fi-FI" dirty="0" err="1"/>
              <a:t>model-based</a:t>
            </a:r>
            <a:r>
              <a:rPr lang="fi-FI" dirty="0"/>
              <a:t> </a:t>
            </a:r>
            <a:r>
              <a:rPr lang="fi-FI" dirty="0" err="1"/>
              <a:t>controller</a:t>
            </a:r>
            <a:r>
              <a:rPr lang="fi-FI" dirty="0"/>
              <a:t> but it can be optimized and tuned based on the process model.</a:t>
            </a:r>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41</a:t>
            </a:fld>
            <a:endParaRPr lang="fi-FI"/>
          </a:p>
        </p:txBody>
      </p:sp>
    </p:spTree>
    <p:extLst>
      <p:ext uri="{BB962C8B-B14F-4D97-AF65-F5344CB8AC3E}">
        <p14:creationId xmlns:p14="http://schemas.microsoft.com/office/powerpoint/2010/main" val="4077191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a:defRPr/>
            </a:pPr>
            <a:fld id="{D03B4B99-AF01-4F57-B45A-BE01DF5499A9}" type="slidenum">
              <a:rPr lang="fi-FI" smtClean="0"/>
              <a:pPr>
                <a:defRPr/>
              </a:pPr>
              <a:t>42</a:t>
            </a:fld>
            <a:endParaRPr lang="fi-FI"/>
          </a:p>
        </p:txBody>
      </p:sp>
    </p:spTree>
    <p:extLst>
      <p:ext uri="{BB962C8B-B14F-4D97-AF65-F5344CB8AC3E}">
        <p14:creationId xmlns:p14="http://schemas.microsoft.com/office/powerpoint/2010/main" val="1853049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45</a:t>
            </a:fld>
            <a:endParaRPr lang="fi-FI"/>
          </a:p>
        </p:txBody>
      </p:sp>
    </p:spTree>
    <p:extLst>
      <p:ext uri="{BB962C8B-B14F-4D97-AF65-F5344CB8AC3E}">
        <p14:creationId xmlns:p14="http://schemas.microsoft.com/office/powerpoint/2010/main" val="50940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a:defRPr/>
            </a:pPr>
            <a:fld id="{D03B4B99-AF01-4F57-B45A-BE01DF5499A9}" type="slidenum">
              <a:rPr lang="fi-FI" smtClean="0"/>
              <a:pPr>
                <a:defRPr/>
              </a:pPr>
              <a:t>4</a:t>
            </a:fld>
            <a:endParaRPr lang="fi-FI"/>
          </a:p>
        </p:txBody>
      </p:sp>
    </p:spTree>
    <p:extLst>
      <p:ext uri="{BB962C8B-B14F-4D97-AF65-F5344CB8AC3E}">
        <p14:creationId xmlns:p14="http://schemas.microsoft.com/office/powerpoint/2010/main" val="1621318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fld id="{E72ABF98-A86C-4BCC-9407-96D7038C5092}" type="slidenum">
              <a:rPr lang="fi-FI" smtClean="0"/>
              <a:pPr eaLnBrk="1" hangingPunct="1"/>
              <a:t>47</a:t>
            </a:fld>
            <a:endParaRPr lang="fi-FI"/>
          </a:p>
        </p:txBody>
      </p:sp>
      <p:sp>
        <p:nvSpPr>
          <p:cNvPr id="32771" name="Rectangle 2"/>
          <p:cNvSpPr>
            <a:spLocks noGrp="1" noRot="1" noChangeAspect="1" noChangeArrowheads="1" noTextEdit="1"/>
          </p:cNvSpPr>
          <p:nvPr>
            <p:ph type="sldImg"/>
          </p:nvPr>
        </p:nvSpPr>
        <p:spPr>
          <a:xfrm>
            <a:off x="381000" y="685800"/>
            <a:ext cx="6096000" cy="3429000"/>
          </a:xfrm>
          <a:ln/>
        </p:spPr>
      </p:sp>
      <p:sp>
        <p:nvSpPr>
          <p:cNvPr id="32772" name="Rectangle 3"/>
          <p:cNvSpPr>
            <a:spLocks noGrp="1" noChangeArrowheads="1"/>
          </p:cNvSpPr>
          <p:nvPr>
            <p:ph type="body" idx="1"/>
          </p:nvPr>
        </p:nvSpPr>
        <p:spPr>
          <a:xfrm>
            <a:off x="914400" y="4343400"/>
            <a:ext cx="5029200" cy="4114800"/>
          </a:xfrm>
          <a:noFill/>
        </p:spPr>
        <p:txBody>
          <a:bodyPr/>
          <a:lstStyle/>
          <a:p>
            <a:pPr eaLnBrk="1" hangingPunct="1"/>
            <a:endParaRPr lang="en-US"/>
          </a:p>
        </p:txBody>
      </p:sp>
    </p:spTree>
    <p:extLst>
      <p:ext uri="{BB962C8B-B14F-4D97-AF65-F5344CB8AC3E}">
        <p14:creationId xmlns:p14="http://schemas.microsoft.com/office/powerpoint/2010/main" val="896498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fld id="{C007BD44-D6E5-413D-BE8A-564AB976003C}" type="slidenum">
              <a:rPr lang="fi-FI" smtClean="0"/>
              <a:pPr eaLnBrk="1" hangingPunct="1"/>
              <a:t>48</a:t>
            </a:fld>
            <a:endParaRPr lang="fi-FI"/>
          </a:p>
        </p:txBody>
      </p:sp>
      <p:sp>
        <p:nvSpPr>
          <p:cNvPr id="40963" name="Rectangle 2"/>
          <p:cNvSpPr>
            <a:spLocks noGrp="1" noRot="1" noChangeAspect="1" noChangeArrowheads="1" noTextEdit="1"/>
          </p:cNvSpPr>
          <p:nvPr>
            <p:ph type="sldImg"/>
          </p:nvPr>
        </p:nvSpPr>
        <p:spPr>
          <a:xfrm>
            <a:off x="381000" y="685800"/>
            <a:ext cx="6096000" cy="3429000"/>
          </a:xfrm>
          <a:ln/>
        </p:spPr>
      </p:sp>
      <p:sp>
        <p:nvSpPr>
          <p:cNvPr id="40964" name="Rectangle 3"/>
          <p:cNvSpPr>
            <a:spLocks noGrp="1" noChangeArrowheads="1"/>
          </p:cNvSpPr>
          <p:nvPr>
            <p:ph type="body" idx="1"/>
          </p:nvPr>
        </p:nvSpPr>
        <p:spPr>
          <a:xfrm>
            <a:off x="914400" y="4343400"/>
            <a:ext cx="5029200" cy="4114800"/>
          </a:xfrm>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t>Small</a:t>
            </a:r>
            <a:r>
              <a:rPr lang="en-GB" sz="1200" baseline="0" dirty="0"/>
              <a:t> electric and mechanical time constants. Small in</a:t>
            </a:r>
            <a:r>
              <a:rPr lang="en-GB" sz="1200" dirty="0"/>
              <a:t>ductance of the</a:t>
            </a:r>
            <a:r>
              <a:rPr lang="en-GB" sz="1200" baseline="0" dirty="0"/>
              <a:t> winding and small rotor inertia.</a:t>
            </a:r>
            <a:endParaRPr lang="en-GB" sz="120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t>Relation between max. torque and mass close to optimal.</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t>Planetary reduction</a:t>
            </a:r>
            <a:r>
              <a:rPr lang="en-GB" sz="1200" baseline="0" dirty="0"/>
              <a:t> gear to decrease output rotation speed and increase output torque.</a:t>
            </a:r>
            <a:endParaRPr lang="en-GB" sz="1200" dirty="0"/>
          </a:p>
          <a:p>
            <a:pPr eaLnBrk="1" hangingPunct="1"/>
            <a:endParaRPr lang="en-US" dirty="0"/>
          </a:p>
          <a:p>
            <a:pPr eaLnBrk="1" hangingPunct="1"/>
            <a:r>
              <a:rPr lang="en-US" dirty="0"/>
              <a:t>J = mr^2</a:t>
            </a:r>
          </a:p>
        </p:txBody>
      </p:sp>
    </p:spTree>
    <p:extLst>
      <p:ext uri="{BB962C8B-B14F-4D97-AF65-F5344CB8AC3E}">
        <p14:creationId xmlns:p14="http://schemas.microsoft.com/office/powerpoint/2010/main" val="2761156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Position feedback</a:t>
            </a:r>
          </a:p>
          <a:p>
            <a:endParaRPr lang="fi-FI" dirty="0"/>
          </a:p>
          <a:p>
            <a:r>
              <a:rPr lang="fi-FI" dirty="0"/>
              <a:t>Often velocity feedback is used</a:t>
            </a:r>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49</a:t>
            </a:fld>
            <a:endParaRPr lang="fi-FI"/>
          </a:p>
        </p:txBody>
      </p:sp>
    </p:spTree>
    <p:extLst>
      <p:ext uri="{BB962C8B-B14F-4D97-AF65-F5344CB8AC3E}">
        <p14:creationId xmlns:p14="http://schemas.microsoft.com/office/powerpoint/2010/main" val="2819351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PID </a:t>
            </a:r>
            <a:r>
              <a:rPr lang="fi-FI" dirty="0" err="1"/>
              <a:t>controller</a:t>
            </a:r>
            <a:r>
              <a:rPr lang="fi-FI" baseline="0" dirty="0"/>
              <a:t> is </a:t>
            </a:r>
            <a:r>
              <a:rPr lang="fi-FI" baseline="0" dirty="0" err="1"/>
              <a:t>the</a:t>
            </a:r>
            <a:r>
              <a:rPr lang="fi-FI" baseline="0" dirty="0"/>
              <a:t> </a:t>
            </a:r>
            <a:r>
              <a:rPr lang="fi-FI" baseline="0" dirty="0" err="1"/>
              <a:t>lowest</a:t>
            </a:r>
            <a:r>
              <a:rPr lang="fi-FI" baseline="0" dirty="0"/>
              <a:t> </a:t>
            </a:r>
            <a:r>
              <a:rPr lang="fi-FI" baseline="0" dirty="0" err="1"/>
              <a:t>level</a:t>
            </a:r>
            <a:r>
              <a:rPr lang="fi-FI" baseline="0" dirty="0"/>
              <a:t> of </a:t>
            </a:r>
            <a:r>
              <a:rPr lang="fi-FI" baseline="0" dirty="0" err="1"/>
              <a:t>control</a:t>
            </a:r>
            <a:r>
              <a:rPr lang="fi-FI" baseline="0" dirty="0"/>
              <a:t>. Control </a:t>
            </a:r>
            <a:r>
              <a:rPr lang="fi-FI" baseline="0" dirty="0" err="1"/>
              <a:t>system</a:t>
            </a:r>
            <a:r>
              <a:rPr lang="fi-FI" baseline="0" dirty="0"/>
              <a:t> in a </a:t>
            </a:r>
            <a:r>
              <a:rPr lang="fi-FI" baseline="0" dirty="0" err="1"/>
              <a:t>real</a:t>
            </a:r>
            <a:r>
              <a:rPr lang="fi-FI" baseline="0" dirty="0"/>
              <a:t> </a:t>
            </a:r>
            <a:r>
              <a:rPr lang="fi-FI" baseline="0" dirty="0" err="1"/>
              <a:t>machine</a:t>
            </a:r>
            <a:r>
              <a:rPr lang="fi-FI" baseline="0" dirty="0"/>
              <a:t> </a:t>
            </a:r>
            <a:r>
              <a:rPr lang="fi-FI" baseline="0" dirty="0" err="1"/>
              <a:t>consists</a:t>
            </a:r>
            <a:r>
              <a:rPr lang="fi-FI" baseline="0" dirty="0"/>
              <a:t> of </a:t>
            </a:r>
            <a:r>
              <a:rPr lang="fi-FI" baseline="0" dirty="0" err="1"/>
              <a:t>several</a:t>
            </a:r>
            <a:r>
              <a:rPr lang="fi-FI" baseline="0" dirty="0"/>
              <a:t> </a:t>
            </a:r>
            <a:r>
              <a:rPr lang="fi-FI" baseline="0" dirty="0" err="1"/>
              <a:t>individual</a:t>
            </a:r>
            <a:r>
              <a:rPr lang="fi-FI" baseline="0" dirty="0"/>
              <a:t> </a:t>
            </a:r>
            <a:r>
              <a:rPr lang="fi-FI" baseline="0" dirty="0" err="1"/>
              <a:t>controllers</a:t>
            </a:r>
            <a:r>
              <a:rPr lang="fi-FI" baseline="0" dirty="0"/>
              <a:t> as </a:t>
            </a:r>
            <a:r>
              <a:rPr lang="fi-FI" baseline="0" dirty="0" err="1"/>
              <a:t>well</a:t>
            </a:r>
            <a:r>
              <a:rPr lang="fi-FI" baseline="0" dirty="0"/>
              <a:t> as a </a:t>
            </a:r>
            <a:r>
              <a:rPr lang="fi-FI" baseline="0" dirty="0" err="1"/>
              <a:t>higher</a:t>
            </a:r>
            <a:r>
              <a:rPr lang="fi-FI" baseline="0" dirty="0"/>
              <a:t> </a:t>
            </a:r>
            <a:r>
              <a:rPr lang="fi-FI" baseline="0" dirty="0" err="1"/>
              <a:t>level</a:t>
            </a:r>
            <a:r>
              <a:rPr lang="fi-FI" baseline="0" dirty="0"/>
              <a:t> </a:t>
            </a:r>
            <a:r>
              <a:rPr lang="fi-FI" baseline="0" dirty="0" err="1"/>
              <a:t>automation</a:t>
            </a:r>
            <a:r>
              <a:rPr lang="fi-FI" baseline="0" dirty="0"/>
              <a:t> </a:t>
            </a:r>
            <a:r>
              <a:rPr lang="fi-FI" baseline="0" dirty="0" err="1"/>
              <a:t>system</a:t>
            </a:r>
            <a:r>
              <a:rPr lang="fi-FI" baseline="0" dirty="0"/>
              <a:t>.</a:t>
            </a: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51</a:t>
            </a:fld>
            <a:endParaRPr lang="fi-FI"/>
          </a:p>
        </p:txBody>
      </p:sp>
    </p:spTree>
    <p:extLst>
      <p:ext uri="{BB962C8B-B14F-4D97-AF65-F5344CB8AC3E}">
        <p14:creationId xmlns:p14="http://schemas.microsoft.com/office/powerpoint/2010/main" val="3516947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You want to accelerate a car to a certain</a:t>
            </a:r>
            <a:r>
              <a:rPr lang="fi-FI" baseline="0" dirty="0"/>
              <a:t> speed, lets say 100 km/h. The gas pedal controls the torque produced by </a:t>
            </a:r>
            <a:r>
              <a:rPr lang="fi-FI" baseline="0" dirty="0" err="1"/>
              <a:t>the</a:t>
            </a:r>
            <a:r>
              <a:rPr lang="fi-FI" baseline="0" dirty="0"/>
              <a:t> </a:t>
            </a:r>
            <a:r>
              <a:rPr lang="fi-FI" baseline="0" dirty="0" err="1"/>
              <a:t>motor</a:t>
            </a:r>
            <a:r>
              <a:rPr lang="fi-FI" baseline="0" dirty="0"/>
              <a:t> and </a:t>
            </a:r>
            <a:r>
              <a:rPr lang="fi-FI" baseline="0" dirty="0" err="1"/>
              <a:t>there</a:t>
            </a:r>
            <a:r>
              <a:rPr lang="fi-FI" baseline="0" dirty="0"/>
              <a:t> is </a:t>
            </a:r>
            <a:r>
              <a:rPr lang="fi-FI" baseline="0" dirty="0" err="1"/>
              <a:t>friction</a:t>
            </a:r>
            <a:r>
              <a:rPr lang="fi-FI" baseline="0" dirty="0"/>
              <a:t> and air </a:t>
            </a:r>
            <a:r>
              <a:rPr lang="fi-FI" baseline="0" dirty="0" err="1"/>
              <a:t>resistance</a:t>
            </a:r>
            <a:r>
              <a:rPr lang="fi-FI" baseline="0" dirty="0"/>
              <a:t> in </a:t>
            </a:r>
            <a:r>
              <a:rPr lang="fi-FI" baseline="0" dirty="0" err="1"/>
              <a:t>the</a:t>
            </a:r>
            <a:r>
              <a:rPr lang="fi-FI" baseline="0" dirty="0"/>
              <a:t> </a:t>
            </a:r>
            <a:r>
              <a:rPr lang="fi-FI" baseline="0" dirty="0" err="1"/>
              <a:t>system</a:t>
            </a:r>
            <a:r>
              <a:rPr lang="fi-FI" baseline="0" dirty="0"/>
              <a:t>.</a:t>
            </a:r>
          </a:p>
          <a:p>
            <a:endParaRPr lang="fi-FI" baseline="0" dirty="0"/>
          </a:p>
          <a:p>
            <a:r>
              <a:rPr lang="fi-FI" baseline="0" dirty="0" err="1"/>
              <a:t>You</a:t>
            </a:r>
            <a:r>
              <a:rPr lang="fi-FI" baseline="0" dirty="0"/>
              <a:t> </a:t>
            </a:r>
            <a:r>
              <a:rPr lang="fi-FI" baseline="0" dirty="0" err="1"/>
              <a:t>can</a:t>
            </a:r>
            <a:r>
              <a:rPr lang="fi-FI" baseline="0" dirty="0"/>
              <a:t> </a:t>
            </a:r>
            <a:r>
              <a:rPr lang="fi-FI" baseline="0" dirty="0" err="1"/>
              <a:t>intuitively</a:t>
            </a:r>
            <a:r>
              <a:rPr lang="fi-FI" baseline="0" dirty="0"/>
              <a:t> </a:t>
            </a:r>
            <a:r>
              <a:rPr lang="fi-FI" baseline="0" dirty="0" err="1"/>
              <a:t>control</a:t>
            </a:r>
            <a:r>
              <a:rPr lang="fi-FI" baseline="0" dirty="0"/>
              <a:t> </a:t>
            </a:r>
            <a:r>
              <a:rPr lang="fi-FI" baseline="0" dirty="0" err="1"/>
              <a:t>the</a:t>
            </a:r>
            <a:r>
              <a:rPr lang="fi-FI" baseline="0" dirty="0"/>
              <a:t> </a:t>
            </a:r>
            <a:r>
              <a:rPr lang="fi-FI" baseline="0" dirty="0" err="1"/>
              <a:t>acceleration</a:t>
            </a:r>
            <a:r>
              <a:rPr lang="fi-FI" baseline="0" dirty="0"/>
              <a:t> of </a:t>
            </a:r>
            <a:r>
              <a:rPr lang="fi-FI" baseline="0" dirty="0" err="1"/>
              <a:t>the</a:t>
            </a:r>
            <a:r>
              <a:rPr lang="fi-FI" baseline="0" dirty="0"/>
              <a:t> </a:t>
            </a:r>
            <a:r>
              <a:rPr lang="fi-FI" baseline="0" dirty="0" err="1"/>
              <a:t>car</a:t>
            </a:r>
            <a:r>
              <a:rPr lang="fi-FI" baseline="0" dirty="0"/>
              <a:t> </a:t>
            </a:r>
            <a:r>
              <a:rPr lang="fi-FI" baseline="0" dirty="0" err="1"/>
              <a:t>with</a:t>
            </a:r>
            <a:r>
              <a:rPr lang="fi-FI" baseline="0" dirty="0"/>
              <a:t> </a:t>
            </a:r>
            <a:r>
              <a:rPr lang="fi-FI" baseline="0" dirty="0" err="1"/>
              <a:t>the</a:t>
            </a:r>
            <a:r>
              <a:rPr lang="fi-FI" baseline="0" dirty="0"/>
              <a:t> </a:t>
            </a:r>
            <a:r>
              <a:rPr lang="fi-FI" baseline="0" dirty="0" err="1"/>
              <a:t>gas</a:t>
            </a:r>
            <a:r>
              <a:rPr lang="fi-FI" baseline="0" dirty="0"/>
              <a:t> </a:t>
            </a:r>
            <a:r>
              <a:rPr lang="fi-FI" baseline="0" dirty="0" err="1"/>
              <a:t>pedal</a:t>
            </a:r>
            <a:r>
              <a:rPr lang="fi-FI" baseline="0" dirty="0"/>
              <a:t> </a:t>
            </a:r>
            <a:r>
              <a:rPr lang="fi-FI" baseline="0" dirty="0" err="1"/>
              <a:t>but</a:t>
            </a:r>
            <a:r>
              <a:rPr lang="fi-FI" baseline="0" dirty="0"/>
              <a:t> </a:t>
            </a:r>
            <a:r>
              <a:rPr lang="fi-FI" baseline="0" dirty="0" err="1"/>
              <a:t>how</a:t>
            </a:r>
            <a:r>
              <a:rPr lang="fi-FI" baseline="0" dirty="0"/>
              <a:t> </a:t>
            </a:r>
            <a:r>
              <a:rPr lang="fi-FI" baseline="0" dirty="0" err="1"/>
              <a:t>would</a:t>
            </a:r>
            <a:r>
              <a:rPr lang="fi-FI" baseline="0" dirty="0"/>
              <a:t> </a:t>
            </a:r>
            <a:r>
              <a:rPr lang="fi-FI" baseline="0" dirty="0" err="1"/>
              <a:t>you</a:t>
            </a:r>
            <a:r>
              <a:rPr lang="fi-FI" baseline="0" dirty="0"/>
              <a:t> </a:t>
            </a:r>
            <a:r>
              <a:rPr lang="fi-FI" baseline="0" dirty="0" err="1"/>
              <a:t>convert</a:t>
            </a:r>
            <a:r>
              <a:rPr lang="fi-FI" baseline="0" dirty="0"/>
              <a:t> </a:t>
            </a:r>
            <a:r>
              <a:rPr lang="fi-FI" baseline="0" dirty="0" err="1"/>
              <a:t>that</a:t>
            </a:r>
            <a:r>
              <a:rPr lang="fi-FI" baseline="0" dirty="0"/>
              <a:t> intuition to a </a:t>
            </a:r>
            <a:r>
              <a:rPr lang="fi-FI" baseline="0" dirty="0" err="1"/>
              <a:t>mathematical</a:t>
            </a:r>
            <a:r>
              <a:rPr lang="fi-FI" baseline="0" dirty="0"/>
              <a:t> </a:t>
            </a:r>
            <a:r>
              <a:rPr lang="fi-FI" baseline="0" dirty="0" err="1"/>
              <a:t>control</a:t>
            </a:r>
            <a:r>
              <a:rPr lang="fi-FI" baseline="0" dirty="0"/>
              <a:t> </a:t>
            </a:r>
            <a:r>
              <a:rPr lang="fi-FI" baseline="0" dirty="0" err="1"/>
              <a:t>algorithm</a:t>
            </a:r>
            <a:r>
              <a:rPr lang="fi-FI" baseline="0" dirty="0"/>
              <a:t>?</a:t>
            </a:r>
          </a:p>
          <a:p>
            <a:endParaRPr lang="fi-FI" baseline="0" dirty="0"/>
          </a:p>
          <a:p>
            <a:r>
              <a:rPr lang="fi-FI" baseline="0" dirty="0"/>
              <a:t>Control </a:t>
            </a:r>
            <a:r>
              <a:rPr lang="fi-FI" baseline="0" dirty="0" err="1"/>
              <a:t>theory</a:t>
            </a:r>
            <a:r>
              <a:rPr lang="fi-FI" baseline="0" dirty="0"/>
              <a:t> is a </a:t>
            </a:r>
            <a:r>
              <a:rPr lang="fi-FI" baseline="0" dirty="0" err="1"/>
              <a:t>field</a:t>
            </a:r>
            <a:r>
              <a:rPr lang="fi-FI" baseline="0" dirty="0"/>
              <a:t> of science </a:t>
            </a:r>
            <a:r>
              <a:rPr lang="fi-FI" baseline="0" dirty="0" err="1"/>
              <a:t>which</a:t>
            </a:r>
            <a:r>
              <a:rPr lang="fi-FI" baseline="0" dirty="0"/>
              <a:t> </a:t>
            </a:r>
            <a:r>
              <a:rPr lang="fi-FI" baseline="0" dirty="0" err="1"/>
              <a:t>tries</a:t>
            </a:r>
            <a:r>
              <a:rPr lang="fi-FI" baseline="0" dirty="0"/>
              <a:t> to </a:t>
            </a:r>
            <a:r>
              <a:rPr lang="fi-FI" baseline="0" dirty="0" err="1"/>
              <a:t>produce</a:t>
            </a:r>
            <a:r>
              <a:rPr lang="fi-FI" baseline="0" dirty="0"/>
              <a:t> </a:t>
            </a:r>
            <a:r>
              <a:rPr lang="fi-FI" baseline="0" dirty="0" err="1"/>
              <a:t>the</a:t>
            </a:r>
            <a:r>
              <a:rPr lang="fi-FI" baseline="0" dirty="0"/>
              <a:t> </a:t>
            </a:r>
            <a:r>
              <a:rPr lang="fi-FI" baseline="0" dirty="0" err="1"/>
              <a:t>optimal</a:t>
            </a:r>
            <a:r>
              <a:rPr lang="fi-FI" baseline="0" dirty="0"/>
              <a:t> </a:t>
            </a:r>
            <a:r>
              <a:rPr lang="fi-FI" baseline="0" dirty="0" err="1"/>
              <a:t>equation</a:t>
            </a:r>
            <a:r>
              <a:rPr lang="fi-FI" baseline="0" dirty="0"/>
              <a:t> </a:t>
            </a:r>
            <a:r>
              <a:rPr lang="fi-FI" baseline="0" dirty="0" err="1"/>
              <a:t>between</a:t>
            </a:r>
            <a:r>
              <a:rPr lang="fi-FI" baseline="0" dirty="0"/>
              <a:t> </a:t>
            </a:r>
            <a:r>
              <a:rPr lang="fi-FI" baseline="0" dirty="0" err="1"/>
              <a:t>the</a:t>
            </a:r>
            <a:r>
              <a:rPr lang="fi-FI" baseline="0" dirty="0"/>
              <a:t> </a:t>
            </a:r>
            <a:r>
              <a:rPr lang="fi-FI" baseline="0" dirty="0" err="1"/>
              <a:t>error</a:t>
            </a:r>
            <a:r>
              <a:rPr lang="fi-FI" baseline="0" dirty="0"/>
              <a:t> </a:t>
            </a:r>
            <a:r>
              <a:rPr lang="fi-FI" baseline="0" dirty="0" err="1"/>
              <a:t>signal</a:t>
            </a:r>
            <a:r>
              <a:rPr lang="fi-FI" baseline="0" dirty="0"/>
              <a:t> and </a:t>
            </a:r>
            <a:r>
              <a:rPr lang="fi-FI" baseline="0" dirty="0" err="1"/>
              <a:t>the</a:t>
            </a:r>
            <a:r>
              <a:rPr lang="fi-FI" baseline="0" dirty="0"/>
              <a:t> input to </a:t>
            </a:r>
            <a:r>
              <a:rPr lang="fi-FI" baseline="0" dirty="0" err="1"/>
              <a:t>the</a:t>
            </a:r>
            <a:r>
              <a:rPr lang="fi-FI" baseline="0" dirty="0"/>
              <a:t> </a:t>
            </a:r>
            <a:r>
              <a:rPr lang="fi-FI" baseline="0" dirty="0" err="1"/>
              <a:t>process</a:t>
            </a:r>
            <a:r>
              <a:rPr lang="fi-FI" baseline="0" dirty="0"/>
              <a:t>.</a:t>
            </a:r>
          </a:p>
          <a:p>
            <a:endParaRPr lang="fi-FI" baseline="0" dirty="0"/>
          </a:p>
          <a:p>
            <a:r>
              <a:rPr lang="fi-FI" baseline="0" dirty="0" err="1"/>
              <a:t>Error</a:t>
            </a:r>
            <a:r>
              <a:rPr lang="fi-FI" baseline="0" dirty="0"/>
              <a:t> </a:t>
            </a:r>
            <a:r>
              <a:rPr lang="fi-FI" baseline="0" dirty="0" err="1"/>
              <a:t>signal</a:t>
            </a:r>
            <a:r>
              <a:rPr lang="fi-FI" baseline="0" dirty="0"/>
              <a:t> = </a:t>
            </a:r>
            <a:r>
              <a:rPr lang="fi-FI" baseline="0" dirty="0" err="1"/>
              <a:t>difference</a:t>
            </a:r>
            <a:r>
              <a:rPr lang="fi-FI" baseline="0" dirty="0"/>
              <a:t> </a:t>
            </a:r>
            <a:r>
              <a:rPr lang="fi-FI" baseline="0" dirty="0" err="1"/>
              <a:t>between</a:t>
            </a:r>
            <a:r>
              <a:rPr lang="fi-FI" baseline="0" dirty="0"/>
              <a:t> </a:t>
            </a:r>
            <a:r>
              <a:rPr lang="fi-FI" baseline="0" dirty="0" err="1"/>
              <a:t>the</a:t>
            </a:r>
            <a:r>
              <a:rPr lang="fi-FI" baseline="0" dirty="0"/>
              <a:t> </a:t>
            </a:r>
            <a:r>
              <a:rPr lang="fi-FI" baseline="0" dirty="0" err="1"/>
              <a:t>desired</a:t>
            </a:r>
            <a:r>
              <a:rPr lang="fi-FI" baseline="0" dirty="0"/>
              <a:t> </a:t>
            </a:r>
            <a:r>
              <a:rPr lang="fi-FI" baseline="0" dirty="0" err="1"/>
              <a:t>state</a:t>
            </a:r>
            <a:r>
              <a:rPr lang="fi-FI" baseline="0" dirty="0"/>
              <a:t> and </a:t>
            </a:r>
            <a:r>
              <a:rPr lang="fi-FI" baseline="0" dirty="0" err="1"/>
              <a:t>the</a:t>
            </a:r>
            <a:r>
              <a:rPr lang="fi-FI" baseline="0" dirty="0"/>
              <a:t> </a:t>
            </a:r>
            <a:r>
              <a:rPr lang="fi-FI" baseline="0" dirty="0" err="1"/>
              <a:t>actual</a:t>
            </a:r>
            <a:r>
              <a:rPr lang="fi-FI" baseline="0" dirty="0"/>
              <a:t> </a:t>
            </a:r>
            <a:r>
              <a:rPr lang="fi-FI" baseline="0" dirty="0" err="1"/>
              <a:t>state</a:t>
            </a:r>
            <a:r>
              <a:rPr lang="fi-FI" baseline="0" dirty="0"/>
              <a:t> of </a:t>
            </a:r>
            <a:r>
              <a:rPr lang="fi-FI" baseline="0" dirty="0" err="1"/>
              <a:t>the</a:t>
            </a:r>
            <a:r>
              <a:rPr lang="fi-FI" baseline="0" dirty="0"/>
              <a:t> </a:t>
            </a:r>
            <a:r>
              <a:rPr lang="fi-FI" baseline="0" dirty="0" err="1"/>
              <a:t>system</a:t>
            </a:r>
            <a:r>
              <a:rPr lang="fi-FI" baseline="0" dirty="0"/>
              <a:t>.</a:t>
            </a:r>
          </a:p>
          <a:p>
            <a:endParaRPr lang="fi-FI" baseline="0" dirty="0"/>
          </a:p>
          <a:p>
            <a:r>
              <a:rPr lang="en-US" sz="1200" b="0" i="0" kern="1200" dirty="0">
                <a:solidFill>
                  <a:schemeClr val="tx1"/>
                </a:solidFill>
                <a:effectLst/>
                <a:latin typeface="Arial" charset="0"/>
                <a:ea typeface="+mn-ea"/>
                <a:cs typeface="+mn-cs"/>
              </a:rPr>
              <a:t>Control system is a system or a device that manages the behavior of another system or device.</a:t>
            </a:r>
            <a:r>
              <a:rPr lang="fi-FI" baseline="0" dirty="0"/>
              <a:t> Used to get the best performance of the system.</a:t>
            </a:r>
          </a:p>
          <a:p>
            <a:endParaRPr lang="fi-FI" baseline="0" dirty="0"/>
          </a:p>
          <a:p>
            <a:r>
              <a:rPr lang="fi-FI" dirty="0"/>
              <a:t>Car cruise control</a:t>
            </a:r>
          </a:p>
          <a:p>
            <a:r>
              <a:rPr lang="fi-FI" dirty="0"/>
              <a:t>Heater thermostat</a:t>
            </a:r>
          </a:p>
          <a:p>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5</a:t>
            </a:fld>
            <a:endParaRPr lang="fi-FI"/>
          </a:p>
        </p:txBody>
      </p:sp>
    </p:spTree>
    <p:extLst>
      <p:ext uri="{BB962C8B-B14F-4D97-AF65-F5344CB8AC3E}">
        <p14:creationId xmlns:p14="http://schemas.microsoft.com/office/powerpoint/2010/main" val="149569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i-FI" dirty="0"/>
              <a:t>https://www.youtube.com/watch?v=cyN-CRNrb3E</a:t>
            </a:r>
          </a:p>
          <a:p>
            <a:endParaRPr lang="fi-FI"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fi-FI" dirty="0"/>
              <a:t>Journal </a:t>
            </a:r>
            <a:r>
              <a:rPr lang="fi-FI" dirty="0" err="1"/>
              <a:t>paper</a:t>
            </a:r>
            <a:r>
              <a:rPr lang="fi-FI" dirty="0"/>
              <a:t>: https://ac.els-cdn.com/S000510981200605X/1-s2.0-S000510981200605X-main.pdf?_tid=f57571ae-c557-11e7-b939-00000aab0f02&amp;acdnat=1510236912_8fd536915c476de620ba04ef32bd97f1</a:t>
            </a:r>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6</a:t>
            </a:fld>
            <a:endParaRPr lang="fi-FI"/>
          </a:p>
        </p:txBody>
      </p:sp>
    </p:spTree>
    <p:extLst>
      <p:ext uri="{BB962C8B-B14F-4D97-AF65-F5344CB8AC3E}">
        <p14:creationId xmlns:p14="http://schemas.microsoft.com/office/powerpoint/2010/main" val="537343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https://www.youtube.com/watch?v=c8uC54KMkfY&amp;list=PLJ9OhXL8myuu4ZBxHhi4suuT_5WdNTmd8</a:t>
            </a:r>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7</a:t>
            </a:fld>
            <a:endParaRPr lang="fi-FI"/>
          </a:p>
        </p:txBody>
      </p:sp>
    </p:spTree>
    <p:extLst>
      <p:ext uri="{BB962C8B-B14F-4D97-AF65-F5344CB8AC3E}">
        <p14:creationId xmlns:p14="http://schemas.microsoft.com/office/powerpoint/2010/main" val="3393755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a:defRPr/>
            </a:pPr>
            <a:fld id="{D03B4B99-AF01-4F57-B45A-BE01DF5499A9}" type="slidenum">
              <a:rPr lang="fi-FI" smtClean="0"/>
              <a:pPr>
                <a:defRPr/>
              </a:pPr>
              <a:t>9</a:t>
            </a:fld>
            <a:endParaRPr lang="fi-FI"/>
          </a:p>
        </p:txBody>
      </p:sp>
    </p:spTree>
    <p:extLst>
      <p:ext uri="{BB962C8B-B14F-4D97-AF65-F5344CB8AC3E}">
        <p14:creationId xmlns:p14="http://schemas.microsoft.com/office/powerpoint/2010/main" val="30284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To analyze the behaviour</a:t>
            </a:r>
            <a:r>
              <a:rPr lang="fi-FI" baseline="0" dirty="0"/>
              <a:t> of a system we need a model of it, </a:t>
            </a:r>
            <a:r>
              <a:rPr lang="fi-FI" baseline="0" dirty="0" err="1"/>
              <a:t>or</a:t>
            </a:r>
            <a:r>
              <a:rPr lang="fi-FI" baseline="0" dirty="0"/>
              <a:t> </a:t>
            </a:r>
            <a:r>
              <a:rPr lang="fi-FI" baseline="0" dirty="0" err="1"/>
              <a:t>have</a:t>
            </a:r>
            <a:r>
              <a:rPr lang="fi-FI" baseline="0" dirty="0"/>
              <a:t> </a:t>
            </a:r>
            <a:r>
              <a:rPr lang="fi-FI" baseline="0" dirty="0" err="1"/>
              <a:t>measurements</a:t>
            </a:r>
            <a:r>
              <a:rPr lang="fi-FI" baseline="0" dirty="0"/>
              <a:t> of it.</a:t>
            </a:r>
          </a:p>
          <a:p>
            <a:endParaRPr lang="fi-FI" baseline="0" dirty="0"/>
          </a:p>
          <a:p>
            <a:r>
              <a:rPr lang="fi-FI" baseline="0" dirty="0" err="1"/>
              <a:t>Typically</a:t>
            </a:r>
            <a:r>
              <a:rPr lang="fi-FI" baseline="0" dirty="0"/>
              <a:t> </a:t>
            </a:r>
            <a:r>
              <a:rPr lang="fi-FI" baseline="0" dirty="0" err="1"/>
              <a:t>machine</a:t>
            </a:r>
            <a:r>
              <a:rPr lang="fi-FI" baseline="0" dirty="0"/>
              <a:t> building starts with months of modeling before anything physical is </a:t>
            </a:r>
            <a:r>
              <a:rPr lang="fi-FI" baseline="0" dirty="0" err="1"/>
              <a:t>built</a:t>
            </a:r>
            <a:r>
              <a:rPr lang="fi-FI" baseline="0" dirty="0"/>
              <a:t>.</a:t>
            </a:r>
          </a:p>
          <a:p>
            <a:endParaRPr lang="fi-FI" baseline="0" dirty="0"/>
          </a:p>
          <a:p>
            <a:r>
              <a:rPr lang="fi-FI" baseline="0" dirty="0" err="1"/>
              <a:t>Plant</a:t>
            </a:r>
            <a:r>
              <a:rPr lang="fi-FI" baseline="0" dirty="0"/>
              <a:t>, </a:t>
            </a:r>
            <a:r>
              <a:rPr lang="fi-FI" baseline="0" dirty="0" err="1"/>
              <a:t>process</a:t>
            </a:r>
            <a:r>
              <a:rPr lang="fi-FI" baseline="0" dirty="0"/>
              <a:t>, </a:t>
            </a:r>
            <a:r>
              <a:rPr lang="fi-FI" baseline="0" dirty="0" err="1"/>
              <a:t>system</a:t>
            </a:r>
            <a:r>
              <a:rPr lang="fi-FI" baseline="0" dirty="0"/>
              <a:t> </a:t>
            </a:r>
            <a:r>
              <a:rPr lang="fi-FI" baseline="0" dirty="0" err="1"/>
              <a:t>often</a:t>
            </a:r>
            <a:r>
              <a:rPr lang="fi-FI" baseline="0" dirty="0"/>
              <a:t> </a:t>
            </a:r>
            <a:r>
              <a:rPr lang="fi-FI" baseline="0" dirty="0" err="1"/>
              <a:t>mean</a:t>
            </a:r>
            <a:r>
              <a:rPr lang="fi-FI" baseline="0" dirty="0"/>
              <a:t> </a:t>
            </a:r>
            <a:r>
              <a:rPr lang="fi-FI" baseline="0" dirty="0" err="1"/>
              <a:t>the</a:t>
            </a:r>
            <a:r>
              <a:rPr lang="fi-FI" baseline="0" dirty="0"/>
              <a:t> </a:t>
            </a:r>
            <a:r>
              <a:rPr lang="fi-FI" baseline="0" dirty="0" err="1"/>
              <a:t>same</a:t>
            </a:r>
            <a:r>
              <a:rPr lang="fi-FI" baseline="0" dirty="0"/>
              <a:t> </a:t>
            </a:r>
            <a:r>
              <a:rPr lang="fi-FI" baseline="0" dirty="0" err="1"/>
              <a:t>thing</a:t>
            </a:r>
            <a:r>
              <a:rPr lang="fi-FI" baseline="0" dirty="0"/>
              <a:t>.</a:t>
            </a:r>
            <a:endParaRPr lang="fi-FI" dirty="0"/>
          </a:p>
        </p:txBody>
      </p:sp>
      <p:sp>
        <p:nvSpPr>
          <p:cNvPr id="4" name="Slide Number Placeholder 3"/>
          <p:cNvSpPr>
            <a:spLocks noGrp="1"/>
          </p:cNvSpPr>
          <p:nvPr>
            <p:ph type="sldNum" sz="quarter" idx="10"/>
          </p:nvPr>
        </p:nvSpPr>
        <p:spPr/>
        <p:txBody>
          <a:bodyPr/>
          <a:lstStyle/>
          <a:p>
            <a:pPr>
              <a:defRPr/>
            </a:pPr>
            <a:fld id="{D03B4B99-AF01-4F57-B45A-BE01DF5499A9}" type="slidenum">
              <a:rPr lang="fi-FI" smtClean="0"/>
              <a:pPr>
                <a:defRPr/>
              </a:pPr>
              <a:t>10</a:t>
            </a:fld>
            <a:endParaRPr lang="fi-FI"/>
          </a:p>
        </p:txBody>
      </p:sp>
    </p:spTree>
    <p:extLst>
      <p:ext uri="{BB962C8B-B14F-4D97-AF65-F5344CB8AC3E}">
        <p14:creationId xmlns:p14="http://schemas.microsoft.com/office/powerpoint/2010/main" val="313669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creativecommons.org/licenses/by-nc-nd/4.0/"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dirty="0"/>
              <a:t>Click to edit Master title style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pPr>
              <a:defRPr/>
            </a:pPr>
            <a:fld id="{E2BB12D7-76CC-4676-879E-A8BB1E0BEAF6}" type="slidenum">
              <a:rPr lang="fi-FI" smtClean="0"/>
              <a:pPr>
                <a:defRPr/>
              </a:pPr>
              <a:t>‹#›</a:t>
            </a:fld>
            <a:endParaRPr lang="fi-FI"/>
          </a:p>
        </p:txBody>
      </p:sp>
      <p:sp>
        <p:nvSpPr>
          <p:cNvPr id="5" name="Text Placeholder 4">
            <a:extLst>
              <a:ext uri="{FF2B5EF4-FFF2-40B4-BE49-F238E27FC236}">
                <a16:creationId xmlns:a16="http://schemas.microsoft.com/office/drawing/2014/main" id="{685D2EC0-DA54-1467-286B-7FC38FB8B70A}"/>
              </a:ext>
            </a:extLst>
          </p:cNvPr>
          <p:cNvSpPr>
            <a:spLocks noGrp="1"/>
          </p:cNvSpPr>
          <p:nvPr>
            <p:ph type="body" sz="quarter" idx="13" hasCustomPrompt="1"/>
          </p:nvPr>
        </p:nvSpPr>
        <p:spPr>
          <a:xfrm>
            <a:off x="407989" y="4869160"/>
            <a:ext cx="9792468" cy="276999"/>
          </a:xfrm>
        </p:spPr>
        <p:txBody>
          <a:bodyPr>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373515606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Picture Blue">
    <p:bg>
      <p:bgPr>
        <a:solidFill>
          <a:schemeClr val="accent3"/>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92D525C-3081-B968-0AF5-7BEF0546FF81}"/>
              </a:ext>
            </a:extLst>
          </p:cNvPr>
          <p:cNvSpPr>
            <a:spLocks noGrp="1"/>
          </p:cNvSpPr>
          <p:nvPr>
            <p:ph type="dt" sz="half" idx="14"/>
          </p:nvPr>
        </p:nvSpPr>
        <p:spPr/>
        <p:txBody>
          <a:body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392A5AC0-B982-BC97-275E-413CCD6728D9}"/>
              </a:ext>
            </a:extLst>
          </p:cNvPr>
          <p:cNvSpPr>
            <a:spLocks noGrp="1"/>
          </p:cNvSpPr>
          <p:nvPr>
            <p:ph type="ftr" sz="quarter" idx="15"/>
          </p:nvPr>
        </p:nvSpPr>
        <p:spPr/>
        <p:txBody>
          <a:bodyPr/>
          <a:lstStyle/>
          <a:p>
            <a:pPr>
              <a:defRPr/>
            </a:pPr>
            <a:endParaRPr lang="fi-FI"/>
          </a:p>
        </p:txBody>
      </p:sp>
      <p:sp>
        <p:nvSpPr>
          <p:cNvPr id="6" name="Slide Number Placeholder 5">
            <a:extLst>
              <a:ext uri="{FF2B5EF4-FFF2-40B4-BE49-F238E27FC236}">
                <a16:creationId xmlns:a16="http://schemas.microsoft.com/office/drawing/2014/main" id="{7A42E97D-600F-96A3-1815-D8FD599585FB}"/>
              </a:ext>
            </a:extLst>
          </p:cNvPr>
          <p:cNvSpPr>
            <a:spLocks noGrp="1"/>
          </p:cNvSpPr>
          <p:nvPr>
            <p:ph type="sldNum" sz="quarter" idx="16"/>
          </p:nvPr>
        </p:nvSpPr>
        <p:spPr/>
        <p:txBody>
          <a:bodyPr/>
          <a:lstStyle/>
          <a:p>
            <a:pPr>
              <a:defRPr/>
            </a:pPr>
            <a:fld id="{E2BB12D7-76CC-4676-879E-A8BB1E0BEAF6}" type="slidenum">
              <a:rPr lang="fi-FI" smtClean="0"/>
              <a:pPr>
                <a:defRPr/>
              </a:pPr>
              <a:t>‹#›</a:t>
            </a:fld>
            <a:endParaRPr lang="fi-FI"/>
          </a:p>
        </p:txBody>
      </p:sp>
      <p:sp>
        <p:nvSpPr>
          <p:cNvPr id="9" name="Text Placeholder 4">
            <a:extLst>
              <a:ext uri="{FF2B5EF4-FFF2-40B4-BE49-F238E27FC236}">
                <a16:creationId xmlns:a16="http://schemas.microsoft.com/office/drawing/2014/main" id="{4E29A865-2001-B925-B058-7F4CEC8FF5BF}"/>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13579105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 Picture Yellow">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69F6B43-DE36-0148-A7EA-157879F29459}"/>
              </a:ext>
            </a:extLst>
          </p:cNvPr>
          <p:cNvSpPr>
            <a:spLocks noGrp="1"/>
          </p:cNvSpPr>
          <p:nvPr>
            <p:ph type="dt" sz="half" idx="14"/>
          </p:nvPr>
        </p:nvSpPr>
        <p:spPr/>
        <p:txBody>
          <a:body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5FD05162-E4FC-F030-07AC-FC3AEEFFF4E1}"/>
              </a:ext>
            </a:extLst>
          </p:cNvPr>
          <p:cNvSpPr>
            <a:spLocks noGrp="1"/>
          </p:cNvSpPr>
          <p:nvPr>
            <p:ph type="ftr" sz="quarter" idx="15"/>
          </p:nvPr>
        </p:nvSpPr>
        <p:spPr/>
        <p:txBody>
          <a:bodyPr/>
          <a:lstStyle/>
          <a:p>
            <a:pPr>
              <a:defRPr/>
            </a:pPr>
            <a:endParaRPr lang="fi-FI"/>
          </a:p>
        </p:txBody>
      </p:sp>
      <p:sp>
        <p:nvSpPr>
          <p:cNvPr id="6" name="Slide Number Placeholder 5">
            <a:extLst>
              <a:ext uri="{FF2B5EF4-FFF2-40B4-BE49-F238E27FC236}">
                <a16:creationId xmlns:a16="http://schemas.microsoft.com/office/drawing/2014/main" id="{102E61C5-655F-9E60-460E-8B16B76A7F3A}"/>
              </a:ext>
            </a:extLst>
          </p:cNvPr>
          <p:cNvSpPr>
            <a:spLocks noGrp="1"/>
          </p:cNvSpPr>
          <p:nvPr>
            <p:ph type="sldNum" sz="quarter" idx="16"/>
          </p:nvPr>
        </p:nvSpPr>
        <p:spPr/>
        <p:txBody>
          <a:bodyPr/>
          <a:lstStyle/>
          <a:p>
            <a:pPr>
              <a:defRPr/>
            </a:pPr>
            <a:fld id="{E2BB12D7-76CC-4676-879E-A8BB1E0BEAF6}" type="slidenum">
              <a:rPr lang="fi-FI" smtClean="0"/>
              <a:pPr>
                <a:defRPr/>
              </a:pPr>
              <a:t>‹#›</a:t>
            </a:fld>
            <a:endParaRPr lang="fi-FI"/>
          </a:p>
        </p:txBody>
      </p:sp>
      <p:sp>
        <p:nvSpPr>
          <p:cNvPr id="9" name="Text Placeholder 4">
            <a:extLst>
              <a:ext uri="{FF2B5EF4-FFF2-40B4-BE49-F238E27FC236}">
                <a16:creationId xmlns:a16="http://schemas.microsoft.com/office/drawing/2014/main" id="{8E73BB4C-6EC5-371E-1EAE-C8A6FEDC360F}"/>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403127646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icture Whi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5E78DCC-4AC7-C533-30A2-5C63D26BDB4B}"/>
              </a:ext>
            </a:extLst>
          </p:cNvPr>
          <p:cNvSpPr>
            <a:spLocks noGrp="1"/>
          </p:cNvSpPr>
          <p:nvPr>
            <p:ph type="dt" sz="half" idx="14"/>
          </p:nvPr>
        </p:nvSpPr>
        <p:spPr/>
        <p:txBody>
          <a:body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F13AEA57-51F9-8677-BE77-6A173FB52ACF}"/>
              </a:ext>
            </a:extLst>
          </p:cNvPr>
          <p:cNvSpPr>
            <a:spLocks noGrp="1"/>
          </p:cNvSpPr>
          <p:nvPr>
            <p:ph type="ftr" sz="quarter" idx="15"/>
          </p:nvPr>
        </p:nvSpPr>
        <p:spPr/>
        <p:txBody>
          <a:bodyPr/>
          <a:lstStyle/>
          <a:p>
            <a:pPr>
              <a:defRPr/>
            </a:pPr>
            <a:endParaRPr lang="fi-FI"/>
          </a:p>
        </p:txBody>
      </p:sp>
      <p:sp>
        <p:nvSpPr>
          <p:cNvPr id="6" name="Slide Number Placeholder 5">
            <a:extLst>
              <a:ext uri="{FF2B5EF4-FFF2-40B4-BE49-F238E27FC236}">
                <a16:creationId xmlns:a16="http://schemas.microsoft.com/office/drawing/2014/main" id="{545089EB-5ECF-87F1-77A7-C15D7B25B777}"/>
              </a:ext>
            </a:extLst>
          </p:cNvPr>
          <p:cNvSpPr>
            <a:spLocks noGrp="1"/>
          </p:cNvSpPr>
          <p:nvPr>
            <p:ph type="sldNum" sz="quarter" idx="16"/>
          </p:nvPr>
        </p:nvSpPr>
        <p:spPr/>
        <p:txBody>
          <a:bodyPr/>
          <a:lstStyle/>
          <a:p>
            <a:pPr>
              <a:defRPr/>
            </a:pPr>
            <a:fld id="{E2BB12D7-76CC-4676-879E-A8BB1E0BEAF6}" type="slidenum">
              <a:rPr lang="fi-FI" smtClean="0"/>
              <a:pPr>
                <a:defRPr/>
              </a:pPr>
              <a:t>‹#›</a:t>
            </a:fld>
            <a:endParaRPr lang="fi-FI"/>
          </a:p>
        </p:txBody>
      </p:sp>
      <p:sp>
        <p:nvSpPr>
          <p:cNvPr id="9" name="Text Placeholder 4">
            <a:extLst>
              <a:ext uri="{FF2B5EF4-FFF2-40B4-BE49-F238E27FC236}">
                <a16:creationId xmlns:a16="http://schemas.microsoft.com/office/drawing/2014/main" id="{7D5F13A0-8C72-600B-9974-1DCA3E4159DC}"/>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240035038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icture Black">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solidFill>
                  <a:schemeClr val="bg1"/>
                </a:solidFill>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E68E7816-46AF-EDE4-B973-3A70EF994BCC}"/>
              </a:ext>
            </a:extLst>
          </p:cNvPr>
          <p:cNvSpPr>
            <a:spLocks noGrp="1"/>
          </p:cNvSpPr>
          <p:nvPr>
            <p:ph type="dt" sz="half" idx="14"/>
          </p:nvPr>
        </p:nvSpPr>
        <p:spPr/>
        <p:txBody>
          <a:bodyPr/>
          <a:lstStyle>
            <a:lvl1pPr>
              <a:defRPr>
                <a:solidFill>
                  <a:schemeClr val="bg1"/>
                </a:solidFill>
              </a:defRPr>
            </a:lvl1p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E3E6E867-4E34-AE05-3565-F0277F684973}"/>
              </a:ext>
            </a:extLst>
          </p:cNvPr>
          <p:cNvSpPr>
            <a:spLocks noGrp="1"/>
          </p:cNvSpPr>
          <p:nvPr>
            <p:ph type="ftr" sz="quarter" idx="15"/>
          </p:nvPr>
        </p:nvSpPr>
        <p:spPr/>
        <p:txBody>
          <a:bodyPr/>
          <a:lstStyle>
            <a:lvl1pPr>
              <a:defRPr>
                <a:solidFill>
                  <a:schemeClr val="bg1"/>
                </a:solidFill>
              </a:defRPr>
            </a:lvl1pPr>
          </a:lstStyle>
          <a:p>
            <a:pPr>
              <a:defRPr/>
            </a:pPr>
            <a:endParaRPr lang="fi-FI"/>
          </a:p>
        </p:txBody>
      </p:sp>
      <p:sp>
        <p:nvSpPr>
          <p:cNvPr id="6" name="Slide Number Placeholder 5">
            <a:extLst>
              <a:ext uri="{FF2B5EF4-FFF2-40B4-BE49-F238E27FC236}">
                <a16:creationId xmlns:a16="http://schemas.microsoft.com/office/drawing/2014/main" id="{1C11884A-89D7-C67B-7CC3-A45310410CE1}"/>
              </a:ext>
            </a:extLst>
          </p:cNvPr>
          <p:cNvSpPr>
            <a:spLocks noGrp="1"/>
          </p:cNvSpPr>
          <p:nvPr>
            <p:ph type="sldNum" sz="quarter" idx="16"/>
          </p:nvPr>
        </p:nvSpPr>
        <p:spPr/>
        <p:txBody>
          <a:bodyPr/>
          <a:lstStyle>
            <a:lvl1pPr>
              <a:defRPr>
                <a:solidFill>
                  <a:schemeClr val="bg1"/>
                </a:solidFill>
              </a:defRPr>
            </a:lvl1pPr>
          </a:lstStyle>
          <a:p>
            <a:pPr>
              <a:defRPr/>
            </a:pPr>
            <a:fld id="{E2BB12D7-76CC-4676-879E-A8BB1E0BEAF6}" type="slidenum">
              <a:rPr lang="fi-FI" smtClean="0"/>
              <a:pPr>
                <a:defRPr/>
              </a:pPr>
              <a:t>‹#›</a:t>
            </a:fld>
            <a:endParaRPr lang="fi-FI"/>
          </a:p>
        </p:txBody>
      </p:sp>
      <p:sp>
        <p:nvSpPr>
          <p:cNvPr id="9" name="Text Placeholder 4">
            <a:extLst>
              <a:ext uri="{FF2B5EF4-FFF2-40B4-BE49-F238E27FC236}">
                <a16:creationId xmlns:a16="http://schemas.microsoft.com/office/drawing/2014/main" id="{FB5327C8-35AE-43B7-A01A-DC1FE2F0BEF1}"/>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solidFill>
                  <a:schemeClr val="bg1"/>
                </a:solidFill>
              </a:defRPr>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265619719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icture Red 2">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2FAC22D7-D1D6-D8DB-06A4-46EE3349040B}"/>
              </a:ext>
            </a:extLst>
          </p:cNvPr>
          <p:cNvSpPr>
            <a:spLocks noGrp="1"/>
          </p:cNvSpPr>
          <p:nvPr>
            <p:ph type="dt" sz="half" idx="14"/>
          </p:nvPr>
        </p:nvSpPr>
        <p:spPr/>
        <p:txBody>
          <a:body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1A1A431B-3F31-0E0E-6255-138EC93AAE64}"/>
              </a:ext>
            </a:extLst>
          </p:cNvPr>
          <p:cNvSpPr>
            <a:spLocks noGrp="1"/>
          </p:cNvSpPr>
          <p:nvPr>
            <p:ph type="ftr" sz="quarter" idx="15"/>
          </p:nvPr>
        </p:nvSpPr>
        <p:spPr/>
        <p:txBody>
          <a:bodyPr/>
          <a:lstStyle/>
          <a:p>
            <a:pPr>
              <a:defRPr/>
            </a:pPr>
            <a:endParaRPr lang="fi-FI"/>
          </a:p>
        </p:txBody>
      </p:sp>
      <p:sp>
        <p:nvSpPr>
          <p:cNvPr id="6" name="Slide Number Placeholder 5">
            <a:extLst>
              <a:ext uri="{FF2B5EF4-FFF2-40B4-BE49-F238E27FC236}">
                <a16:creationId xmlns:a16="http://schemas.microsoft.com/office/drawing/2014/main" id="{D5BEC0DB-FC2B-561F-42FF-3B0802FA5285}"/>
              </a:ext>
            </a:extLst>
          </p:cNvPr>
          <p:cNvSpPr>
            <a:spLocks noGrp="1"/>
          </p:cNvSpPr>
          <p:nvPr>
            <p:ph type="sldNum" sz="quarter" idx="16"/>
          </p:nvPr>
        </p:nvSpPr>
        <p:spPr/>
        <p:txBody>
          <a:bodyPr/>
          <a:lstStyle/>
          <a:p>
            <a:pPr>
              <a:defRPr/>
            </a:pPr>
            <a:fld id="{E2BB12D7-76CC-4676-879E-A8BB1E0BEAF6}" type="slidenum">
              <a:rPr lang="fi-FI" smtClean="0"/>
              <a:pPr>
                <a:defRPr/>
              </a:pPr>
              <a:t>‹#›</a:t>
            </a:fld>
            <a:endParaRPr lang="fi-FI"/>
          </a:p>
        </p:txBody>
      </p:sp>
      <p:sp>
        <p:nvSpPr>
          <p:cNvPr id="9" name="Text Placeholder 4">
            <a:extLst>
              <a:ext uri="{FF2B5EF4-FFF2-40B4-BE49-F238E27FC236}">
                <a16:creationId xmlns:a16="http://schemas.microsoft.com/office/drawing/2014/main" id="{DA234B95-8F0F-4EC3-9F33-8DD846B5BE8C}"/>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266787851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Picture Blue 2">
    <p:bg>
      <p:bgPr>
        <a:solidFill>
          <a:schemeClr val="accent3"/>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F01F7BF-6136-1293-03E9-87CB159D78B4}"/>
              </a:ext>
            </a:extLst>
          </p:cNvPr>
          <p:cNvSpPr>
            <a:spLocks noGrp="1"/>
          </p:cNvSpPr>
          <p:nvPr>
            <p:ph type="dt" sz="half" idx="14"/>
          </p:nvPr>
        </p:nvSpPr>
        <p:spPr/>
        <p:txBody>
          <a:body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48FE259E-7E55-6AB4-BF0A-B44DAFEF9901}"/>
              </a:ext>
            </a:extLst>
          </p:cNvPr>
          <p:cNvSpPr>
            <a:spLocks noGrp="1"/>
          </p:cNvSpPr>
          <p:nvPr>
            <p:ph type="ftr" sz="quarter" idx="15"/>
          </p:nvPr>
        </p:nvSpPr>
        <p:spPr/>
        <p:txBody>
          <a:bodyPr/>
          <a:lstStyle/>
          <a:p>
            <a:pPr>
              <a:defRPr/>
            </a:pPr>
            <a:endParaRPr lang="fi-FI"/>
          </a:p>
        </p:txBody>
      </p:sp>
      <p:sp>
        <p:nvSpPr>
          <p:cNvPr id="6" name="Slide Number Placeholder 5">
            <a:extLst>
              <a:ext uri="{FF2B5EF4-FFF2-40B4-BE49-F238E27FC236}">
                <a16:creationId xmlns:a16="http://schemas.microsoft.com/office/drawing/2014/main" id="{8F96378F-80BB-E789-AD86-D9EA44DA29E9}"/>
              </a:ext>
            </a:extLst>
          </p:cNvPr>
          <p:cNvSpPr>
            <a:spLocks noGrp="1"/>
          </p:cNvSpPr>
          <p:nvPr>
            <p:ph type="sldNum" sz="quarter" idx="16"/>
          </p:nvPr>
        </p:nvSpPr>
        <p:spPr/>
        <p:txBody>
          <a:bodyPr/>
          <a:lstStyle/>
          <a:p>
            <a:pPr>
              <a:defRPr/>
            </a:pPr>
            <a:fld id="{E2BB12D7-76CC-4676-879E-A8BB1E0BEAF6}" type="slidenum">
              <a:rPr lang="fi-FI" smtClean="0"/>
              <a:pPr>
                <a:defRPr/>
              </a:pPr>
              <a:t>‹#›</a:t>
            </a:fld>
            <a:endParaRPr lang="fi-FI"/>
          </a:p>
        </p:txBody>
      </p:sp>
      <p:sp>
        <p:nvSpPr>
          <p:cNvPr id="9" name="Text Placeholder 4">
            <a:extLst>
              <a:ext uri="{FF2B5EF4-FFF2-40B4-BE49-F238E27FC236}">
                <a16:creationId xmlns:a16="http://schemas.microsoft.com/office/drawing/2014/main" id="{F82C49FA-163A-6789-9F54-6B5716B363AC}"/>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3717024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Picture Yellow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EB261AA-A967-344D-10CF-A52EC9EFC271}"/>
              </a:ext>
            </a:extLst>
          </p:cNvPr>
          <p:cNvSpPr>
            <a:spLocks noGrp="1"/>
          </p:cNvSpPr>
          <p:nvPr>
            <p:ph type="dt" sz="half" idx="14"/>
          </p:nvPr>
        </p:nvSpPr>
        <p:spPr/>
        <p:txBody>
          <a:body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DC5CAA6F-5588-75A0-B42A-E7B4358C7B7E}"/>
              </a:ext>
            </a:extLst>
          </p:cNvPr>
          <p:cNvSpPr>
            <a:spLocks noGrp="1"/>
          </p:cNvSpPr>
          <p:nvPr>
            <p:ph type="ftr" sz="quarter" idx="15"/>
          </p:nvPr>
        </p:nvSpPr>
        <p:spPr/>
        <p:txBody>
          <a:bodyPr/>
          <a:lstStyle/>
          <a:p>
            <a:pPr>
              <a:defRPr/>
            </a:pPr>
            <a:endParaRPr lang="fi-FI"/>
          </a:p>
        </p:txBody>
      </p:sp>
      <p:sp>
        <p:nvSpPr>
          <p:cNvPr id="6" name="Slide Number Placeholder 5">
            <a:extLst>
              <a:ext uri="{FF2B5EF4-FFF2-40B4-BE49-F238E27FC236}">
                <a16:creationId xmlns:a16="http://schemas.microsoft.com/office/drawing/2014/main" id="{9C4CB569-8C10-87E5-2F35-74ED3EF15E59}"/>
              </a:ext>
            </a:extLst>
          </p:cNvPr>
          <p:cNvSpPr>
            <a:spLocks noGrp="1"/>
          </p:cNvSpPr>
          <p:nvPr>
            <p:ph type="sldNum" sz="quarter" idx="16"/>
          </p:nvPr>
        </p:nvSpPr>
        <p:spPr/>
        <p:txBody>
          <a:bodyPr/>
          <a:lstStyle/>
          <a:p>
            <a:pPr>
              <a:defRPr/>
            </a:pPr>
            <a:fld id="{E2BB12D7-76CC-4676-879E-A8BB1E0BEAF6}" type="slidenum">
              <a:rPr lang="fi-FI" smtClean="0"/>
              <a:pPr>
                <a:defRPr/>
              </a:pPr>
              <a:t>‹#›</a:t>
            </a:fld>
            <a:endParaRPr lang="fi-FI"/>
          </a:p>
        </p:txBody>
      </p:sp>
      <p:sp>
        <p:nvSpPr>
          <p:cNvPr id="9" name="Text Placeholder 4">
            <a:extLst>
              <a:ext uri="{FF2B5EF4-FFF2-40B4-BE49-F238E27FC236}">
                <a16:creationId xmlns:a16="http://schemas.microsoft.com/office/drawing/2014/main" id="{8771EAB8-E976-3394-3EDD-274481E21104}"/>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152335888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Picture Whit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ECE10FE-B9CB-31C9-C131-FA8A9355BEFC}"/>
              </a:ext>
            </a:extLst>
          </p:cNvPr>
          <p:cNvSpPr>
            <a:spLocks noGrp="1"/>
          </p:cNvSpPr>
          <p:nvPr>
            <p:ph type="dt" sz="half" idx="14"/>
          </p:nvPr>
        </p:nvSpPr>
        <p:spPr/>
        <p:txBody>
          <a:body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E5AB6C74-8053-BBC4-940C-7BD1DA87F424}"/>
              </a:ext>
            </a:extLst>
          </p:cNvPr>
          <p:cNvSpPr>
            <a:spLocks noGrp="1"/>
          </p:cNvSpPr>
          <p:nvPr>
            <p:ph type="ftr" sz="quarter" idx="15"/>
          </p:nvPr>
        </p:nvSpPr>
        <p:spPr/>
        <p:txBody>
          <a:bodyPr/>
          <a:lstStyle/>
          <a:p>
            <a:pPr>
              <a:defRPr/>
            </a:pPr>
            <a:endParaRPr lang="fi-FI"/>
          </a:p>
        </p:txBody>
      </p:sp>
      <p:sp>
        <p:nvSpPr>
          <p:cNvPr id="6" name="Slide Number Placeholder 5">
            <a:extLst>
              <a:ext uri="{FF2B5EF4-FFF2-40B4-BE49-F238E27FC236}">
                <a16:creationId xmlns:a16="http://schemas.microsoft.com/office/drawing/2014/main" id="{8233658A-D30E-64F2-DD4D-DE5EA0255E92}"/>
              </a:ext>
            </a:extLst>
          </p:cNvPr>
          <p:cNvSpPr>
            <a:spLocks noGrp="1"/>
          </p:cNvSpPr>
          <p:nvPr>
            <p:ph type="sldNum" sz="quarter" idx="16"/>
          </p:nvPr>
        </p:nvSpPr>
        <p:spPr/>
        <p:txBody>
          <a:bodyPr/>
          <a:lstStyle/>
          <a:p>
            <a:pPr>
              <a:defRPr/>
            </a:pPr>
            <a:fld id="{E2BB12D7-76CC-4676-879E-A8BB1E0BEAF6}" type="slidenum">
              <a:rPr lang="fi-FI" smtClean="0"/>
              <a:pPr>
                <a:defRPr/>
              </a:pPr>
              <a:t>‹#›</a:t>
            </a:fld>
            <a:endParaRPr lang="fi-FI"/>
          </a:p>
        </p:txBody>
      </p:sp>
      <p:sp>
        <p:nvSpPr>
          <p:cNvPr id="9" name="Text Placeholder 4">
            <a:extLst>
              <a:ext uri="{FF2B5EF4-FFF2-40B4-BE49-F238E27FC236}">
                <a16:creationId xmlns:a16="http://schemas.microsoft.com/office/drawing/2014/main" id="{531D53A2-130E-125B-FE0A-6CBEABB25673}"/>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288788079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Picture Black 2">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solidFill>
                  <a:schemeClr val="bg1"/>
                </a:solidFill>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pPr>
              <a:defRPr/>
            </a:pPr>
            <a:fld id="{E2BB12D7-76CC-4676-879E-A8BB1E0BEAF6}" type="slidenum">
              <a:rPr lang="fi-FI" smtClean="0"/>
              <a:pPr>
                <a:defRPr/>
              </a:pPr>
              <a:t>‹#›</a:t>
            </a:fld>
            <a:endParaRPr lang="fi-FI"/>
          </a:p>
        </p:txBody>
      </p:sp>
      <p:sp>
        <p:nvSpPr>
          <p:cNvPr id="4" name="Text Placeholder 4">
            <a:extLst>
              <a:ext uri="{FF2B5EF4-FFF2-40B4-BE49-F238E27FC236}">
                <a16:creationId xmlns:a16="http://schemas.microsoft.com/office/drawing/2014/main" id="{062062DE-D201-A7D5-B7B2-4A339438FA13}"/>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solidFill>
                  <a:schemeClr val="bg1"/>
                </a:solidFill>
              </a:defRPr>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95203849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icture Yellow 3">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pPr>
              <a:defRPr/>
            </a:pPr>
            <a:fld id="{E2BB12D7-76CC-4676-879E-A8BB1E0BEAF6}" type="slidenum">
              <a:rPr lang="fi-FI" smtClean="0"/>
              <a:pPr>
                <a:defRPr/>
              </a:pPr>
              <a:t>‹#›</a:t>
            </a:fld>
            <a:endParaRPr lang="fi-FI"/>
          </a:p>
        </p:txBody>
      </p:sp>
      <p:sp>
        <p:nvSpPr>
          <p:cNvPr id="5" name="Title 1">
            <a:extLst>
              <a:ext uri="{FF2B5EF4-FFF2-40B4-BE49-F238E27FC236}">
                <a16:creationId xmlns:a16="http://schemas.microsoft.com/office/drawing/2014/main" id="{1AB5AED4-B00A-C1A4-E287-ED21BF24F070}"/>
              </a:ext>
            </a:extLst>
          </p:cNvPr>
          <p:cNvSpPr>
            <a:spLocks noGrp="1"/>
          </p:cNvSpPr>
          <p:nvPr>
            <p:ph type="ctrTitle" hasCustomPrompt="1"/>
          </p:nvPr>
        </p:nvSpPr>
        <p:spPr>
          <a:xfrm>
            <a:off x="407988" y="2936558"/>
            <a:ext cx="5183956" cy="492443"/>
          </a:xfrm>
        </p:spPr>
        <p:txBody>
          <a:bodyPr wrap="square" anchor="b" anchorCtr="0">
            <a:spAutoFit/>
          </a:bodyPr>
          <a:lstStyle>
            <a:lvl1pPr algn="l">
              <a:lnSpc>
                <a:spcPct val="100000"/>
              </a:lnSpc>
              <a:defRPr sz="3200">
                <a:solidFill>
                  <a:schemeClr val="tx1"/>
                </a:solidFill>
                <a:latin typeface="+mj-lt"/>
              </a:defRPr>
            </a:lvl1pPr>
          </a:lstStyle>
          <a:p>
            <a:r>
              <a:rPr lang="en-US" dirty="0"/>
              <a:t>Headline</a:t>
            </a:r>
            <a:endParaRPr lang="fi-FI" dirty="0"/>
          </a:p>
        </p:txBody>
      </p:sp>
      <p:sp>
        <p:nvSpPr>
          <p:cNvPr id="6" name="Subtitle 2">
            <a:extLst>
              <a:ext uri="{FF2B5EF4-FFF2-40B4-BE49-F238E27FC236}">
                <a16:creationId xmlns:a16="http://schemas.microsoft.com/office/drawing/2014/main" id="{E77A74CF-552F-AD8B-EBE0-4EC31A285BF1}"/>
              </a:ext>
            </a:extLst>
          </p:cNvPr>
          <p:cNvSpPr>
            <a:spLocks noGrp="1"/>
          </p:cNvSpPr>
          <p:nvPr>
            <p:ph type="subTitle" idx="1"/>
          </p:nvPr>
        </p:nvSpPr>
        <p:spPr>
          <a:xfrm>
            <a:off x="407988" y="3429000"/>
            <a:ext cx="5183956" cy="984885"/>
          </a:xfrm>
        </p:spPr>
        <p:txBody>
          <a:bodyPr wrap="square">
            <a:spAutoFit/>
          </a:bodyPr>
          <a:lstStyle>
            <a:lvl1pPr marL="0" indent="0" algn="l">
              <a:lnSpc>
                <a:spcPct val="100000"/>
              </a:lnSpc>
              <a:spcBef>
                <a:spcPts val="0"/>
              </a:spcBef>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cxnSp>
        <p:nvCxnSpPr>
          <p:cNvPr id="9" name="Straight Connector 8">
            <a:extLst>
              <a:ext uri="{FF2B5EF4-FFF2-40B4-BE49-F238E27FC236}">
                <a16:creationId xmlns:a16="http://schemas.microsoft.com/office/drawing/2014/main" id="{9E27271C-B890-2326-7DF3-F203CAEE893D}"/>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85101F3-610F-B09D-488F-7AA3CF707C51}"/>
              </a:ext>
            </a:extLst>
          </p:cNvPr>
          <p:cNvSpPr>
            <a:spLocks noGrp="1"/>
          </p:cNvSpPr>
          <p:nvPr>
            <p:ph type="body" sz="quarter" idx="14" hasCustomPrompt="1"/>
          </p:nvPr>
        </p:nvSpPr>
        <p:spPr>
          <a:xfrm>
            <a:off x="407989" y="4869160"/>
            <a:ext cx="5183955" cy="276999"/>
          </a:xfrm>
        </p:spPr>
        <p:txBody>
          <a:bodyPr wrap="square">
            <a:spAutoFit/>
          </a:bodyPr>
          <a:lstStyle>
            <a:lvl1pPr marL="0" indent="0">
              <a:spcBef>
                <a:spcPts val="0"/>
              </a:spcBef>
              <a:buFontTx/>
              <a:buNone/>
              <a:defRPr sz="1800">
                <a:solidFill>
                  <a:schemeClr val="tx1"/>
                </a:solidFill>
              </a:defRPr>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114581126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solidFill>
                  <a:schemeClr val="bg1"/>
                </a:solidFill>
                <a:latin typeface="+mj-lt"/>
              </a:defRPr>
            </a:lvl1pPr>
          </a:lstStyle>
          <a:p>
            <a:r>
              <a:rPr lang="en-US"/>
              <a:t>Click to edit Master title style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pPr>
              <a:defRPr/>
            </a:pPr>
            <a:fld id="{E2BB12D7-76CC-4676-879E-A8BB1E0BEAF6}" type="slidenum">
              <a:rPr lang="fi-FI" smtClean="0"/>
              <a:pPr>
                <a:defRPr/>
              </a:pPr>
              <a:t>‹#›</a:t>
            </a:fld>
            <a:endParaRPr lang="fi-FI"/>
          </a:p>
        </p:txBody>
      </p:sp>
      <p:sp>
        <p:nvSpPr>
          <p:cNvPr id="4" name="Text Placeholder 4">
            <a:extLst>
              <a:ext uri="{FF2B5EF4-FFF2-40B4-BE49-F238E27FC236}">
                <a16:creationId xmlns:a16="http://schemas.microsoft.com/office/drawing/2014/main" id="{17CE8771-BE66-1CA7-49E6-9AB044AB7480}"/>
              </a:ext>
            </a:extLst>
          </p:cNvPr>
          <p:cNvSpPr>
            <a:spLocks noGrp="1"/>
          </p:cNvSpPr>
          <p:nvPr>
            <p:ph type="body" sz="quarter" idx="13" hasCustomPrompt="1"/>
          </p:nvPr>
        </p:nvSpPr>
        <p:spPr>
          <a:xfrm>
            <a:off x="407989" y="4869160"/>
            <a:ext cx="9792468" cy="276999"/>
          </a:xfrm>
        </p:spPr>
        <p:txBody>
          <a:bodyPr>
            <a:spAutoFit/>
          </a:bodyPr>
          <a:lstStyle>
            <a:lvl1pPr marL="0" indent="0">
              <a:spcBef>
                <a:spcPts val="0"/>
              </a:spcBef>
              <a:buFontTx/>
              <a:buNone/>
              <a:defRPr sz="1800">
                <a:solidFill>
                  <a:schemeClr val="bg1"/>
                </a:solidFill>
              </a:defRPr>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10634374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Picture Red 3">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pPr>
              <a:defRPr/>
            </a:pPr>
            <a:fld id="{E2BB12D7-76CC-4676-879E-A8BB1E0BEAF6}" type="slidenum">
              <a:rPr lang="fi-FI" smtClean="0"/>
              <a:pPr>
                <a:defRPr/>
              </a:pPr>
              <a:t>‹#›</a:t>
            </a:fld>
            <a:endParaRPr lang="fi-FI"/>
          </a:p>
        </p:txBody>
      </p:sp>
      <p:sp>
        <p:nvSpPr>
          <p:cNvPr id="5" name="Title 1">
            <a:extLst>
              <a:ext uri="{FF2B5EF4-FFF2-40B4-BE49-F238E27FC236}">
                <a16:creationId xmlns:a16="http://schemas.microsoft.com/office/drawing/2014/main" id="{1AB5AED4-B00A-C1A4-E287-ED21BF24F070}"/>
              </a:ext>
            </a:extLst>
          </p:cNvPr>
          <p:cNvSpPr>
            <a:spLocks noGrp="1"/>
          </p:cNvSpPr>
          <p:nvPr>
            <p:ph type="ctrTitle" hasCustomPrompt="1"/>
          </p:nvPr>
        </p:nvSpPr>
        <p:spPr>
          <a:xfrm>
            <a:off x="407988" y="2936558"/>
            <a:ext cx="5183956" cy="492443"/>
          </a:xfrm>
        </p:spPr>
        <p:txBody>
          <a:bodyPr wrap="square" anchor="b" anchorCtr="0">
            <a:spAutoFit/>
          </a:bodyPr>
          <a:lstStyle>
            <a:lvl1pPr algn="l">
              <a:lnSpc>
                <a:spcPct val="100000"/>
              </a:lnSpc>
              <a:defRPr sz="3200">
                <a:solidFill>
                  <a:schemeClr val="tx1"/>
                </a:solidFill>
                <a:latin typeface="+mj-lt"/>
              </a:defRPr>
            </a:lvl1pPr>
          </a:lstStyle>
          <a:p>
            <a:r>
              <a:rPr lang="en-US" dirty="0"/>
              <a:t>Headline</a:t>
            </a:r>
            <a:endParaRPr lang="fi-FI" dirty="0"/>
          </a:p>
        </p:txBody>
      </p:sp>
      <p:sp>
        <p:nvSpPr>
          <p:cNvPr id="6" name="Subtitle 2">
            <a:extLst>
              <a:ext uri="{FF2B5EF4-FFF2-40B4-BE49-F238E27FC236}">
                <a16:creationId xmlns:a16="http://schemas.microsoft.com/office/drawing/2014/main" id="{E77A74CF-552F-AD8B-EBE0-4EC31A285BF1}"/>
              </a:ext>
            </a:extLst>
          </p:cNvPr>
          <p:cNvSpPr>
            <a:spLocks noGrp="1"/>
          </p:cNvSpPr>
          <p:nvPr>
            <p:ph type="subTitle" idx="1"/>
          </p:nvPr>
        </p:nvSpPr>
        <p:spPr>
          <a:xfrm>
            <a:off x="407988" y="3429000"/>
            <a:ext cx="5183956" cy="984885"/>
          </a:xfrm>
        </p:spPr>
        <p:txBody>
          <a:bodyPr wrap="square">
            <a:spAutoFit/>
          </a:bodyPr>
          <a:lstStyle>
            <a:lvl1pPr marL="0" indent="0" algn="l">
              <a:lnSpc>
                <a:spcPct val="100000"/>
              </a:lnSpc>
              <a:spcBef>
                <a:spcPts val="0"/>
              </a:spcBef>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cxnSp>
        <p:nvCxnSpPr>
          <p:cNvPr id="9" name="Straight Connector 8">
            <a:extLst>
              <a:ext uri="{FF2B5EF4-FFF2-40B4-BE49-F238E27FC236}">
                <a16:creationId xmlns:a16="http://schemas.microsoft.com/office/drawing/2014/main" id="{9E27271C-B890-2326-7DF3-F203CAEE893D}"/>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85101F3-610F-B09D-488F-7AA3CF707C51}"/>
              </a:ext>
            </a:extLst>
          </p:cNvPr>
          <p:cNvSpPr>
            <a:spLocks noGrp="1"/>
          </p:cNvSpPr>
          <p:nvPr>
            <p:ph type="body" sz="quarter" idx="14" hasCustomPrompt="1"/>
          </p:nvPr>
        </p:nvSpPr>
        <p:spPr>
          <a:xfrm>
            <a:off x="407989" y="4869160"/>
            <a:ext cx="5183955" cy="276999"/>
          </a:xfrm>
        </p:spPr>
        <p:txBody>
          <a:bodyPr wrap="square">
            <a:spAutoFit/>
          </a:bodyPr>
          <a:lstStyle>
            <a:lvl1pPr marL="0" indent="0">
              <a:spcBef>
                <a:spcPts val="0"/>
              </a:spcBef>
              <a:buFontTx/>
              <a:buNone/>
              <a:defRPr sz="1800">
                <a:solidFill>
                  <a:schemeClr val="tx1"/>
                </a:solidFill>
              </a:defRPr>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2186995642"/>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icture Blue 3">
    <p:bg>
      <p:bgPr>
        <a:solidFill>
          <a:schemeClr val="accent3"/>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pPr>
              <a:defRPr/>
            </a:pPr>
            <a:fld id="{E2BB12D7-76CC-4676-879E-A8BB1E0BEAF6}" type="slidenum">
              <a:rPr lang="fi-FI" smtClean="0"/>
              <a:pPr>
                <a:defRPr/>
              </a:pPr>
              <a:t>‹#›</a:t>
            </a:fld>
            <a:endParaRPr lang="fi-FI"/>
          </a:p>
        </p:txBody>
      </p:sp>
      <p:sp>
        <p:nvSpPr>
          <p:cNvPr id="5" name="Title 1">
            <a:extLst>
              <a:ext uri="{FF2B5EF4-FFF2-40B4-BE49-F238E27FC236}">
                <a16:creationId xmlns:a16="http://schemas.microsoft.com/office/drawing/2014/main" id="{1AB5AED4-B00A-C1A4-E287-ED21BF24F070}"/>
              </a:ext>
            </a:extLst>
          </p:cNvPr>
          <p:cNvSpPr>
            <a:spLocks noGrp="1"/>
          </p:cNvSpPr>
          <p:nvPr>
            <p:ph type="ctrTitle" hasCustomPrompt="1"/>
          </p:nvPr>
        </p:nvSpPr>
        <p:spPr>
          <a:xfrm>
            <a:off x="407988" y="2936558"/>
            <a:ext cx="5183956" cy="492443"/>
          </a:xfrm>
        </p:spPr>
        <p:txBody>
          <a:bodyPr wrap="square" anchor="b" anchorCtr="0">
            <a:spAutoFit/>
          </a:bodyPr>
          <a:lstStyle>
            <a:lvl1pPr algn="l">
              <a:lnSpc>
                <a:spcPct val="100000"/>
              </a:lnSpc>
              <a:defRPr sz="3200">
                <a:solidFill>
                  <a:schemeClr val="tx1"/>
                </a:solidFill>
                <a:latin typeface="+mj-lt"/>
              </a:defRPr>
            </a:lvl1pPr>
          </a:lstStyle>
          <a:p>
            <a:r>
              <a:rPr lang="en-US" dirty="0"/>
              <a:t>Headline</a:t>
            </a:r>
            <a:endParaRPr lang="fi-FI" dirty="0"/>
          </a:p>
        </p:txBody>
      </p:sp>
      <p:sp>
        <p:nvSpPr>
          <p:cNvPr id="6" name="Subtitle 2">
            <a:extLst>
              <a:ext uri="{FF2B5EF4-FFF2-40B4-BE49-F238E27FC236}">
                <a16:creationId xmlns:a16="http://schemas.microsoft.com/office/drawing/2014/main" id="{E77A74CF-552F-AD8B-EBE0-4EC31A285BF1}"/>
              </a:ext>
            </a:extLst>
          </p:cNvPr>
          <p:cNvSpPr>
            <a:spLocks noGrp="1"/>
          </p:cNvSpPr>
          <p:nvPr>
            <p:ph type="subTitle" idx="1"/>
          </p:nvPr>
        </p:nvSpPr>
        <p:spPr>
          <a:xfrm>
            <a:off x="407988" y="3429000"/>
            <a:ext cx="5183956" cy="984885"/>
          </a:xfrm>
        </p:spPr>
        <p:txBody>
          <a:bodyPr wrap="square">
            <a:spAutoFit/>
          </a:bodyPr>
          <a:lstStyle>
            <a:lvl1pPr marL="0" indent="0" algn="l">
              <a:lnSpc>
                <a:spcPct val="100000"/>
              </a:lnSpc>
              <a:spcBef>
                <a:spcPts val="0"/>
              </a:spcBef>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cxnSp>
        <p:nvCxnSpPr>
          <p:cNvPr id="9" name="Straight Connector 8">
            <a:extLst>
              <a:ext uri="{FF2B5EF4-FFF2-40B4-BE49-F238E27FC236}">
                <a16:creationId xmlns:a16="http://schemas.microsoft.com/office/drawing/2014/main" id="{9E27271C-B890-2326-7DF3-F203CAEE893D}"/>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85101F3-610F-B09D-488F-7AA3CF707C51}"/>
              </a:ext>
            </a:extLst>
          </p:cNvPr>
          <p:cNvSpPr>
            <a:spLocks noGrp="1"/>
          </p:cNvSpPr>
          <p:nvPr>
            <p:ph type="body" sz="quarter" idx="14" hasCustomPrompt="1"/>
          </p:nvPr>
        </p:nvSpPr>
        <p:spPr>
          <a:xfrm>
            <a:off x="407989" y="4869160"/>
            <a:ext cx="5183955" cy="276999"/>
          </a:xfrm>
        </p:spPr>
        <p:txBody>
          <a:bodyPr wrap="square">
            <a:spAutoFit/>
          </a:bodyPr>
          <a:lstStyle>
            <a:lvl1pPr marL="0" indent="0">
              <a:spcBef>
                <a:spcPts val="0"/>
              </a:spcBef>
              <a:buFontTx/>
              <a:buNone/>
              <a:defRPr sz="1800">
                <a:solidFill>
                  <a:schemeClr val="tx1"/>
                </a:solidFill>
              </a:defRPr>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63458211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Picture Black 3">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pPr>
              <a:defRPr/>
            </a:pPr>
            <a:fld id="{E2BB12D7-76CC-4676-879E-A8BB1E0BEAF6}" type="slidenum">
              <a:rPr lang="fi-FI" smtClean="0"/>
              <a:pPr>
                <a:defRPr/>
              </a:pPr>
              <a:t>‹#›</a:t>
            </a:fld>
            <a:endParaRPr lang="fi-FI"/>
          </a:p>
        </p:txBody>
      </p:sp>
      <p:sp>
        <p:nvSpPr>
          <p:cNvPr id="5" name="Title 1">
            <a:extLst>
              <a:ext uri="{FF2B5EF4-FFF2-40B4-BE49-F238E27FC236}">
                <a16:creationId xmlns:a16="http://schemas.microsoft.com/office/drawing/2014/main" id="{1AB5AED4-B00A-C1A4-E287-ED21BF24F070}"/>
              </a:ext>
            </a:extLst>
          </p:cNvPr>
          <p:cNvSpPr>
            <a:spLocks noGrp="1"/>
          </p:cNvSpPr>
          <p:nvPr>
            <p:ph type="ctrTitle" hasCustomPrompt="1"/>
          </p:nvPr>
        </p:nvSpPr>
        <p:spPr>
          <a:xfrm>
            <a:off x="407988" y="2936558"/>
            <a:ext cx="5183956" cy="492443"/>
          </a:xfrm>
        </p:spPr>
        <p:txBody>
          <a:bodyPr wrap="square" anchor="b" anchorCtr="0">
            <a:spAutoFit/>
          </a:bodyPr>
          <a:lstStyle>
            <a:lvl1pPr algn="l">
              <a:lnSpc>
                <a:spcPct val="100000"/>
              </a:lnSpc>
              <a:defRPr sz="3200">
                <a:solidFill>
                  <a:schemeClr val="bg1"/>
                </a:solidFill>
                <a:latin typeface="+mj-lt"/>
              </a:defRPr>
            </a:lvl1pPr>
          </a:lstStyle>
          <a:p>
            <a:r>
              <a:rPr lang="en-US" dirty="0"/>
              <a:t>Headline</a:t>
            </a:r>
            <a:endParaRPr lang="fi-FI" dirty="0"/>
          </a:p>
        </p:txBody>
      </p:sp>
      <p:sp>
        <p:nvSpPr>
          <p:cNvPr id="6" name="Subtitle 2">
            <a:extLst>
              <a:ext uri="{FF2B5EF4-FFF2-40B4-BE49-F238E27FC236}">
                <a16:creationId xmlns:a16="http://schemas.microsoft.com/office/drawing/2014/main" id="{E77A74CF-552F-AD8B-EBE0-4EC31A285BF1}"/>
              </a:ext>
            </a:extLst>
          </p:cNvPr>
          <p:cNvSpPr>
            <a:spLocks noGrp="1"/>
          </p:cNvSpPr>
          <p:nvPr>
            <p:ph type="subTitle" idx="1"/>
          </p:nvPr>
        </p:nvSpPr>
        <p:spPr>
          <a:xfrm>
            <a:off x="407988" y="3429000"/>
            <a:ext cx="5183956" cy="984885"/>
          </a:xfrm>
        </p:spPr>
        <p:txBody>
          <a:bodyPr wrap="square">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cxnSp>
        <p:nvCxnSpPr>
          <p:cNvPr id="9" name="Straight Connector 8">
            <a:extLst>
              <a:ext uri="{FF2B5EF4-FFF2-40B4-BE49-F238E27FC236}">
                <a16:creationId xmlns:a16="http://schemas.microsoft.com/office/drawing/2014/main" id="{9E27271C-B890-2326-7DF3-F203CAEE893D}"/>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85101F3-610F-B09D-488F-7AA3CF707C51}"/>
              </a:ext>
            </a:extLst>
          </p:cNvPr>
          <p:cNvSpPr>
            <a:spLocks noGrp="1"/>
          </p:cNvSpPr>
          <p:nvPr>
            <p:ph type="body" sz="quarter" idx="14" hasCustomPrompt="1"/>
          </p:nvPr>
        </p:nvSpPr>
        <p:spPr>
          <a:xfrm>
            <a:off x="407989" y="4869160"/>
            <a:ext cx="5183955" cy="276999"/>
          </a:xfrm>
        </p:spPr>
        <p:txBody>
          <a:bodyPr wrap="square">
            <a:spAutoFit/>
          </a:bodyPr>
          <a:lstStyle>
            <a:lvl1pPr marL="0" indent="0">
              <a:spcBef>
                <a:spcPts val="0"/>
              </a:spcBef>
              <a:buFontTx/>
              <a:buNone/>
              <a:defRPr sz="1800">
                <a:solidFill>
                  <a:schemeClr val="bg1"/>
                </a:solidFill>
              </a:defRPr>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320553519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Picture White 3">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pPr>
              <a:defRPr/>
            </a:pPr>
            <a:fld id="{E2BB12D7-76CC-4676-879E-A8BB1E0BEAF6}" type="slidenum">
              <a:rPr lang="fi-FI" smtClean="0"/>
              <a:pPr>
                <a:defRPr/>
              </a:pPr>
              <a:t>‹#›</a:t>
            </a:fld>
            <a:endParaRPr lang="fi-FI"/>
          </a:p>
        </p:txBody>
      </p:sp>
      <p:sp>
        <p:nvSpPr>
          <p:cNvPr id="5" name="Title 1">
            <a:extLst>
              <a:ext uri="{FF2B5EF4-FFF2-40B4-BE49-F238E27FC236}">
                <a16:creationId xmlns:a16="http://schemas.microsoft.com/office/drawing/2014/main" id="{1AB5AED4-B00A-C1A4-E287-ED21BF24F070}"/>
              </a:ext>
            </a:extLst>
          </p:cNvPr>
          <p:cNvSpPr>
            <a:spLocks noGrp="1"/>
          </p:cNvSpPr>
          <p:nvPr>
            <p:ph type="ctrTitle" hasCustomPrompt="1"/>
          </p:nvPr>
        </p:nvSpPr>
        <p:spPr>
          <a:xfrm>
            <a:off x="407988" y="2936558"/>
            <a:ext cx="5183956" cy="492443"/>
          </a:xfrm>
        </p:spPr>
        <p:txBody>
          <a:bodyPr wrap="square" anchor="b" anchorCtr="0">
            <a:spAutoFit/>
          </a:bodyPr>
          <a:lstStyle>
            <a:lvl1pPr algn="l">
              <a:lnSpc>
                <a:spcPct val="100000"/>
              </a:lnSpc>
              <a:defRPr sz="3200">
                <a:solidFill>
                  <a:schemeClr val="tx1"/>
                </a:solidFill>
                <a:latin typeface="+mj-lt"/>
              </a:defRPr>
            </a:lvl1pPr>
          </a:lstStyle>
          <a:p>
            <a:r>
              <a:rPr lang="en-US" dirty="0"/>
              <a:t>Headline</a:t>
            </a:r>
            <a:endParaRPr lang="fi-FI" dirty="0"/>
          </a:p>
        </p:txBody>
      </p:sp>
      <p:sp>
        <p:nvSpPr>
          <p:cNvPr id="6" name="Subtitle 2">
            <a:extLst>
              <a:ext uri="{FF2B5EF4-FFF2-40B4-BE49-F238E27FC236}">
                <a16:creationId xmlns:a16="http://schemas.microsoft.com/office/drawing/2014/main" id="{E77A74CF-552F-AD8B-EBE0-4EC31A285BF1}"/>
              </a:ext>
            </a:extLst>
          </p:cNvPr>
          <p:cNvSpPr>
            <a:spLocks noGrp="1"/>
          </p:cNvSpPr>
          <p:nvPr>
            <p:ph type="subTitle" idx="1"/>
          </p:nvPr>
        </p:nvSpPr>
        <p:spPr>
          <a:xfrm>
            <a:off x="407988" y="3429000"/>
            <a:ext cx="5183956" cy="984885"/>
          </a:xfrm>
        </p:spPr>
        <p:txBody>
          <a:bodyPr wrap="square">
            <a:spAutoFit/>
          </a:bodyPr>
          <a:lstStyle>
            <a:lvl1pPr marL="0" indent="0" algn="l">
              <a:lnSpc>
                <a:spcPct val="100000"/>
              </a:lnSpc>
              <a:spcBef>
                <a:spcPts val="0"/>
              </a:spcBef>
              <a:buNone/>
              <a:defRPr sz="3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cxnSp>
        <p:nvCxnSpPr>
          <p:cNvPr id="9" name="Straight Connector 8">
            <a:extLst>
              <a:ext uri="{FF2B5EF4-FFF2-40B4-BE49-F238E27FC236}">
                <a16:creationId xmlns:a16="http://schemas.microsoft.com/office/drawing/2014/main" id="{9E27271C-B890-2326-7DF3-F203CAEE893D}"/>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85101F3-610F-B09D-488F-7AA3CF707C51}"/>
              </a:ext>
            </a:extLst>
          </p:cNvPr>
          <p:cNvSpPr>
            <a:spLocks noGrp="1"/>
          </p:cNvSpPr>
          <p:nvPr>
            <p:ph type="body" sz="quarter" idx="14" hasCustomPrompt="1"/>
          </p:nvPr>
        </p:nvSpPr>
        <p:spPr>
          <a:xfrm>
            <a:off x="407989" y="4869160"/>
            <a:ext cx="5183955" cy="276999"/>
          </a:xfrm>
        </p:spPr>
        <p:txBody>
          <a:bodyPr wrap="square">
            <a:spAutoFit/>
          </a:bodyPr>
          <a:lstStyle>
            <a:lvl1pPr marL="0" indent="0">
              <a:spcBef>
                <a:spcPts val="0"/>
              </a:spcBef>
              <a:buFontTx/>
              <a:buNone/>
              <a:defRPr sz="1800">
                <a:solidFill>
                  <a:schemeClr val="tx1"/>
                </a:solidFill>
              </a:defRPr>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135419046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ver">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624421" y="1700810"/>
            <a:ext cx="10943167" cy="3542792"/>
          </a:xfrm>
          <a:prstGeom prst="rect">
            <a:avLst/>
          </a:prstGeom>
        </p:spPr>
        <p:txBody>
          <a:bodyPr lIns="0" tIns="0" rIns="0" bIns="0" anchor="b" anchorCtr="0">
            <a:noAutofit/>
          </a:bodyPr>
          <a:lstStyle>
            <a:lvl1pPr algn="l">
              <a:lnSpc>
                <a:spcPct val="80000"/>
              </a:lnSpc>
              <a:defRPr sz="7200" b="1" spc="-200">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624420" y="5315698"/>
            <a:ext cx="7327227" cy="792000"/>
          </a:xfrm>
          <a:prstGeom prst="rect">
            <a:avLst/>
          </a:prstGeom>
        </p:spPr>
        <p:txBody>
          <a:bodyPr lIns="0" tIns="0" rIns="0" bIns="0" anchor="t">
            <a:normAutofit/>
          </a:bodyPr>
          <a:lstStyle>
            <a:lvl1pPr marL="0" indent="0" algn="l">
              <a:spcBef>
                <a:spcPts val="0"/>
              </a:spcBef>
              <a:buNone/>
              <a:defRPr sz="1600" i="1">
                <a:solidFill>
                  <a:schemeClr val="bg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67686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Content">
    <p:spTree>
      <p:nvGrpSpPr>
        <p:cNvPr id="1" name=""/>
        <p:cNvGrpSpPr/>
        <p:nvPr/>
      </p:nvGrpSpPr>
      <p:grpSpPr>
        <a:xfrm>
          <a:off x="0" y="0"/>
          <a:ext cx="0" cy="0"/>
          <a:chOff x="0" y="0"/>
          <a:chExt cx="0" cy="0"/>
        </a:xfrm>
      </p:grpSpPr>
      <p:sp>
        <p:nvSpPr>
          <p:cNvPr id="2" name="Title 1"/>
          <p:cNvSpPr>
            <a:spLocks noGrp="1"/>
          </p:cNvSpPr>
          <p:nvPr>
            <p:ph type="ctrTitle"/>
          </p:nvPr>
        </p:nvSpPr>
        <p:spPr>
          <a:xfrm>
            <a:off x="624421" y="318135"/>
            <a:ext cx="10943167" cy="1195798"/>
          </a:xfrm>
          <a:prstGeom prst="rect">
            <a:avLst/>
          </a:prstGeom>
        </p:spPr>
        <p:txBody>
          <a:bodyPr lIns="0" tIns="0" rIns="0" bIns="0" anchor="t" anchorCtr="0">
            <a:noAutofit/>
          </a:bodyPr>
          <a:lstStyle>
            <a:lvl1pPr algn="l">
              <a:lnSpc>
                <a:spcPct val="85000"/>
              </a:lnSpc>
              <a:defRPr sz="3600" b="1" spc="-100">
                <a:solidFill>
                  <a:schemeClr val="tx2"/>
                </a:solidFill>
              </a:defRPr>
            </a:lvl1pPr>
          </a:lstStyle>
          <a:p>
            <a:r>
              <a:rPr lang="en-US"/>
              <a:t>Click to edit Master title style</a:t>
            </a:r>
            <a:endParaRPr lang="en-US" dirty="0"/>
          </a:p>
        </p:txBody>
      </p:sp>
      <p:sp>
        <p:nvSpPr>
          <p:cNvPr id="10" name="Content Placeholder 10"/>
          <p:cNvSpPr>
            <a:spLocks noGrp="1"/>
          </p:cNvSpPr>
          <p:nvPr>
            <p:ph sz="quarter" idx="14"/>
          </p:nvPr>
        </p:nvSpPr>
        <p:spPr>
          <a:xfrm>
            <a:off x="624420" y="1513934"/>
            <a:ext cx="10943165" cy="4003300"/>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6" name="Date Placeholder 12"/>
          <p:cNvSpPr>
            <a:spLocks noGrp="1"/>
          </p:cNvSpPr>
          <p:nvPr>
            <p:ph type="dt" sz="half" idx="15"/>
          </p:nvPr>
        </p:nvSpPr>
        <p:spPr/>
        <p:txBody>
          <a:bodyPr/>
          <a:lstStyle>
            <a:lvl1pPr>
              <a:defRPr/>
            </a:lvl1pPr>
          </a:lstStyle>
          <a:p>
            <a:pPr>
              <a:defRPr/>
            </a:pPr>
            <a:fld id="{311FD70B-047E-4AEA-BCC0-D29DAB28B379}" type="datetime1">
              <a:rPr lang="en-US" smtClean="0"/>
              <a:pPr>
                <a:defRPr/>
              </a:pPr>
              <a:t>11/5/2024</a:t>
            </a:fld>
            <a:endParaRPr lang="fi-FI"/>
          </a:p>
        </p:txBody>
      </p:sp>
      <p:sp>
        <p:nvSpPr>
          <p:cNvPr id="7" name="Footer Placeholder 13"/>
          <p:cNvSpPr>
            <a:spLocks noGrp="1"/>
          </p:cNvSpPr>
          <p:nvPr>
            <p:ph type="ftr" sz="quarter" idx="16"/>
          </p:nvPr>
        </p:nvSpPr>
        <p:spPr/>
        <p:txBody>
          <a:bodyPr/>
          <a:lstStyle>
            <a:lvl1pPr>
              <a:defRPr/>
            </a:lvl1pPr>
          </a:lstStyle>
          <a:p>
            <a:pPr>
              <a:defRPr/>
            </a:pPr>
            <a:endParaRPr lang="fi-FI"/>
          </a:p>
        </p:txBody>
      </p:sp>
      <p:sp>
        <p:nvSpPr>
          <p:cNvPr id="8" name="Slide Number Placeholder 14"/>
          <p:cNvSpPr>
            <a:spLocks noGrp="1"/>
          </p:cNvSpPr>
          <p:nvPr>
            <p:ph type="sldNum" sz="quarter" idx="17"/>
          </p:nvPr>
        </p:nvSpPr>
        <p:spPr/>
        <p:txBody>
          <a:bodyPr/>
          <a:lstStyle>
            <a:lvl1pPr>
              <a:defRPr/>
            </a:lvl1pPr>
          </a:lstStyle>
          <a:p>
            <a:pPr>
              <a:defRPr/>
            </a:pPr>
            <a:fld id="{E2BB12D7-76CC-4676-879E-A8BB1E0BEAF6}" type="slidenum">
              <a:rPr lang="fi-FI" smtClean="0"/>
              <a:pPr>
                <a:defRPr/>
              </a:pPr>
              <a:t>‹#›</a:t>
            </a:fld>
            <a:endParaRPr lang="fi-FI"/>
          </a:p>
        </p:txBody>
      </p:sp>
    </p:spTree>
    <p:extLst>
      <p:ext uri="{BB962C8B-B14F-4D97-AF65-F5344CB8AC3E}">
        <p14:creationId xmlns:p14="http://schemas.microsoft.com/office/powerpoint/2010/main" val="312773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 Body slide - 1 wide column">
    <p:spTree>
      <p:nvGrpSpPr>
        <p:cNvPr id="1" name=""/>
        <p:cNvGrpSpPr/>
        <p:nvPr/>
      </p:nvGrpSpPr>
      <p:grpSpPr>
        <a:xfrm>
          <a:off x="0" y="0"/>
          <a:ext cx="0" cy="0"/>
          <a:chOff x="0" y="0"/>
          <a:chExt cx="0" cy="0"/>
        </a:xfrm>
      </p:grpSpPr>
      <p:pic>
        <p:nvPicPr>
          <p:cNvPr id="5" name="Kuva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5712000"/>
            <a:ext cx="2736980" cy="1142983"/>
          </a:xfrm>
          <a:prstGeom prst="rect">
            <a:avLst/>
          </a:prstGeom>
        </p:spPr>
      </p:pic>
      <p:sp>
        <p:nvSpPr>
          <p:cNvPr id="11" name="Text Placeholder 3"/>
          <p:cNvSpPr>
            <a:spLocks noGrp="1"/>
          </p:cNvSpPr>
          <p:nvPr>
            <p:ph type="body" sz="half" idx="10" hasCustomPrompt="1"/>
          </p:nvPr>
        </p:nvSpPr>
        <p:spPr>
          <a:xfrm>
            <a:off x="389773" y="37917"/>
            <a:ext cx="11323863" cy="1332766"/>
          </a:xfrm>
          <a:prstGeom prst="rect">
            <a:avLst/>
          </a:prstGeom>
        </p:spPr>
        <p:txBody>
          <a:bodyPr lIns="0" tIns="0" rIns="0" bIns="0"/>
          <a:lstStyle>
            <a:lvl1pPr marL="0" indent="0">
              <a:lnSpc>
                <a:spcPct val="100000"/>
              </a:lnSpc>
              <a:buNone/>
              <a:defRPr sz="4800" b="1" baseline="0">
                <a:solidFill>
                  <a:schemeClr val="tx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dirty="0"/>
              <a:t>Body slide title </a:t>
            </a:r>
          </a:p>
        </p:txBody>
      </p:sp>
      <p:sp>
        <p:nvSpPr>
          <p:cNvPr id="13" name="Text Placeholder 3"/>
          <p:cNvSpPr>
            <a:spLocks noGrp="1"/>
          </p:cNvSpPr>
          <p:nvPr>
            <p:ph type="body" sz="half" idx="11" hasCustomPrompt="1"/>
          </p:nvPr>
        </p:nvSpPr>
        <p:spPr>
          <a:xfrm>
            <a:off x="389773" y="1655290"/>
            <a:ext cx="11323863" cy="4065947"/>
          </a:xfrm>
          <a:prstGeom prst="rect">
            <a:avLst/>
          </a:prstGeom>
        </p:spPr>
        <p:txBody>
          <a:bodyPr lIns="0" tIns="0" rIns="0" bIns="0"/>
          <a:lstStyle>
            <a:lvl1pPr marL="0" marR="0" indent="0" algn="l" defTabSz="822960" rtl="0" eaLnBrk="1" fontAlgn="auto" latinLnBrk="0" hangingPunct="1">
              <a:lnSpc>
                <a:spcPct val="100000"/>
              </a:lnSpc>
              <a:spcBef>
                <a:spcPts val="900"/>
              </a:spcBef>
              <a:spcAft>
                <a:spcPts val="0"/>
              </a:spcAft>
              <a:buClrTx/>
              <a:buSzTx/>
              <a:buFont typeface="Arial" panose="020B0604020202020204" pitchFamily="34" charset="0"/>
              <a:buNone/>
              <a:tabLst/>
              <a:defRPr sz="2520" b="1" baseline="0">
                <a:solidFill>
                  <a:schemeClr val="tx1"/>
                </a:solidFill>
              </a:defRPr>
            </a:lvl1pPr>
            <a:lvl2pPr marL="754380" indent="-325756">
              <a:buFont typeface="Arial" panose="020B0604020202020204" pitchFamily="34" charset="0"/>
              <a:buChar char="•"/>
              <a:defRPr sz="2520"/>
            </a:lvl2pPr>
            <a:lvl3pPr marL="965836" indent="-211456">
              <a:buFont typeface="Arial" panose="020B0604020202020204" pitchFamily="34" charset="0"/>
              <a:buChar char="•"/>
              <a:defRPr sz="192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2" name="Päivämäärän paikkamerkki 1">
            <a:extLst>
              <a:ext uri="{FF2B5EF4-FFF2-40B4-BE49-F238E27FC236}">
                <a16:creationId xmlns:a16="http://schemas.microsoft.com/office/drawing/2014/main" id="{4C366827-B13F-41D2-9BB1-86D6952FE74F}"/>
              </a:ext>
            </a:extLst>
          </p:cNvPr>
          <p:cNvSpPr>
            <a:spLocks noGrp="1"/>
          </p:cNvSpPr>
          <p:nvPr>
            <p:ph type="dt" sz="half" idx="12"/>
          </p:nvPr>
        </p:nvSpPr>
        <p:spPr/>
        <p:txBody>
          <a:bodyPr/>
          <a:lstStyle/>
          <a:p>
            <a:r>
              <a:rPr lang="fi-FI"/>
              <a:t>dd.mm.yyyy</a:t>
            </a:r>
            <a:endParaRPr lang="en-US" dirty="0"/>
          </a:p>
        </p:txBody>
      </p:sp>
      <p:sp>
        <p:nvSpPr>
          <p:cNvPr id="3" name="Alatunnisteen paikkamerkki 2">
            <a:extLst>
              <a:ext uri="{FF2B5EF4-FFF2-40B4-BE49-F238E27FC236}">
                <a16:creationId xmlns:a16="http://schemas.microsoft.com/office/drawing/2014/main" id="{B081CECA-2419-49BC-A865-E26F838DFBF9}"/>
              </a:ext>
            </a:extLst>
          </p:cNvPr>
          <p:cNvSpPr>
            <a:spLocks noGrp="1"/>
          </p:cNvSpPr>
          <p:nvPr>
            <p:ph type="ftr" sz="quarter" idx="13"/>
          </p:nvPr>
        </p:nvSpPr>
        <p:spPr/>
        <p:txBody>
          <a:body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75CA6814-F1E3-4289-929D-E2AEACCAF6C2}"/>
              </a:ext>
            </a:extLst>
          </p:cNvPr>
          <p:cNvSpPr>
            <a:spLocks noGrp="1"/>
          </p:cNvSpPr>
          <p:nvPr>
            <p:ph type="sldNum" sz="quarter" idx="14"/>
          </p:nvPr>
        </p:nvSpPr>
        <p:spPr/>
        <p:txBody>
          <a:bodyPr/>
          <a:lstStyle/>
          <a:p>
            <a:fld id="{28F7F04C-F568-F649-A2AE-EA61C66B69B4}" type="slidenum">
              <a:rPr lang="en-US" smtClean="0"/>
              <a:pPr/>
              <a:t>‹#›</a:t>
            </a:fld>
            <a:endParaRPr lang="en-US" dirty="0"/>
          </a:p>
        </p:txBody>
      </p:sp>
    </p:spTree>
    <p:extLst>
      <p:ext uri="{BB962C8B-B14F-4D97-AF65-F5344CB8AC3E}">
        <p14:creationId xmlns:p14="http://schemas.microsoft.com/office/powerpoint/2010/main" val="4276261941"/>
      </p:ext>
    </p:extLst>
  </p:cSld>
  <p:clrMapOvr>
    <a:masterClrMapping/>
  </p:clrMapOvr>
  <p:extLst>
    <p:ext uri="{DCECCB84-F9BA-43D5-87BE-67443E8EF086}">
      <p15:sldGuideLst xmlns:p15="http://schemas.microsoft.com/office/powerpoint/2012/main">
        <p15:guide id="4" pos="5534">
          <p15:clr>
            <a:srgbClr val="FBAE40"/>
          </p15:clr>
        </p15:guide>
        <p15:guide id="5" orient="horz" pos="327">
          <p15:clr>
            <a:srgbClr val="FBAE40"/>
          </p15:clr>
        </p15:guide>
        <p15:guide id="6" pos="2795">
          <p15:clr>
            <a:srgbClr val="FBAE40"/>
          </p15:clr>
        </p15:guide>
        <p15:guide id="7" pos="2965">
          <p15:clr>
            <a:srgbClr val="FBAE40"/>
          </p15:clr>
        </p15:guide>
        <p15:guide id="8" orient="horz" pos="84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Divid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624421" y="1912267"/>
            <a:ext cx="10943167" cy="2636000"/>
          </a:xfrm>
          <a:prstGeom prst="rect">
            <a:avLst/>
          </a:prstGeom>
        </p:spPr>
        <p:txBody>
          <a:bodyPr lIns="0" tIns="0" rIns="0" bIns="0" anchor="t">
            <a:noAutofit/>
          </a:bodyPr>
          <a:lstStyle>
            <a:lvl1pPr algn="l">
              <a:lnSpc>
                <a:spcPct val="80000"/>
              </a:lnSpc>
              <a:defRPr sz="7200" b="1" spc="-200">
                <a:solidFill>
                  <a:schemeClr val="bg1"/>
                </a:solidFill>
              </a:defRPr>
            </a:lvl1pPr>
          </a:lstStyle>
          <a:p>
            <a:r>
              <a:rPr lang="en-US"/>
              <a:t>Click to edit Master title style</a:t>
            </a:r>
            <a:endParaRPr lang="en-US" dirty="0"/>
          </a:p>
        </p:txBody>
      </p:sp>
      <p:cxnSp>
        <p:nvCxnSpPr>
          <p:cNvPr id="7" name="Straight Connector 4"/>
          <p:cNvCxnSpPr/>
          <p:nvPr userDrawn="1"/>
        </p:nvCxnSpPr>
        <p:spPr>
          <a:xfrm>
            <a:off x="624421" y="5848350"/>
            <a:ext cx="10943167"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69909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dirty="0"/>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30458DA4-33CA-4F40-84C0-C5D87AF1589C}"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2788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ext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dirty="0"/>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7B754492-5959-405F-BB07-7E0EE9FC2CC8}"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reeform 5">
            <a:extLst>
              <a:ext uri="{FF2B5EF4-FFF2-40B4-BE49-F238E27FC236}">
                <a16:creationId xmlns:a16="http://schemas.microsoft.com/office/drawing/2014/main" id="{1290A9EE-B882-1AC8-FB03-9E891579AE36}"/>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9375836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pPr>
              <a:defRPr/>
            </a:pPr>
            <a:fld id="{E2BB12D7-76CC-4676-879E-A8BB1E0BEAF6}" type="slidenum">
              <a:rPr lang="fi-FI" smtClean="0"/>
              <a:pPr>
                <a:defRPr/>
              </a:pPr>
              <a:t>‹#›</a:t>
            </a:fld>
            <a:endParaRPr lang="fi-FI"/>
          </a:p>
        </p:txBody>
      </p:sp>
      <p:sp>
        <p:nvSpPr>
          <p:cNvPr id="4" name="Text Placeholder 4">
            <a:extLst>
              <a:ext uri="{FF2B5EF4-FFF2-40B4-BE49-F238E27FC236}">
                <a16:creationId xmlns:a16="http://schemas.microsoft.com/office/drawing/2014/main" id="{BE8238B0-7820-8869-963C-297CE0971F17}"/>
              </a:ext>
            </a:extLst>
          </p:cNvPr>
          <p:cNvSpPr>
            <a:spLocks noGrp="1"/>
          </p:cNvSpPr>
          <p:nvPr>
            <p:ph type="body" sz="quarter" idx="13" hasCustomPrompt="1"/>
          </p:nvPr>
        </p:nvSpPr>
        <p:spPr>
          <a:xfrm>
            <a:off x="407989" y="4869160"/>
            <a:ext cx="9792468" cy="276999"/>
          </a:xfrm>
        </p:spPr>
        <p:txBody>
          <a:bodyPr>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150692991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Content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A0239DF8-092B-4AB5-95F8-DF635D74427E}"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30492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Content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EA559E86-1CB3-4CE6-8963-14FE44CF1175}"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8579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Content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6A6F64BC-3FC4-4D17-AFEA-4739F1CF634A}"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7397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Bullets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C594A674-E0AB-46AA-9F8F-32DDB772D094}"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35045520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Bullets and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solidFill>
                  <a:schemeClr val="bg1"/>
                </a:solidFill>
              </a:defRPr>
            </a:lvl1pPr>
            <a:lvl2pPr marL="539750" indent="-266700">
              <a:defRPr>
                <a:solidFill>
                  <a:schemeClr val="bg1"/>
                </a:solidFill>
              </a:defRPr>
            </a:lvl2pPr>
            <a:lvl3pPr marL="808038" indent="-276225">
              <a:defRPr>
                <a:solidFill>
                  <a:schemeClr val="bg1"/>
                </a:solidFill>
              </a:defRPr>
            </a:lvl3pPr>
            <a:lvl4pPr marL="1077913" indent="-266700">
              <a:defRPr>
                <a:solidFill>
                  <a:schemeClr val="bg1"/>
                </a:solidFill>
              </a:defRPr>
            </a:lvl4pPr>
            <a:lvl5pPr marL="1347788" indent="-266700">
              <a:defRPr>
                <a:solidFill>
                  <a:schemeClr val="bg1"/>
                </a:solidFill>
              </a:defRPr>
            </a:lvl5pPr>
            <a:lvl6pPr marL="1617663" indent="-266700">
              <a:defRPr>
                <a:solidFill>
                  <a:schemeClr val="bg1"/>
                </a:solidFill>
              </a:defRPr>
            </a:lvl6pPr>
            <a:lvl7pPr marL="1885950" indent="-276225">
              <a:defRPr>
                <a:solidFill>
                  <a:schemeClr val="bg1"/>
                </a:solidFill>
              </a:defRPr>
            </a:lvl7pPr>
            <a:lvl8pPr marL="2155825" indent="-266700">
              <a:defRPr>
                <a:solidFill>
                  <a:schemeClr val="bg1"/>
                </a:solidFill>
              </a:defRPr>
            </a:lvl8pPr>
            <a:lvl9pPr marL="2425700" indent="-266700">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0791284A-CABF-4497-83B4-2E7E36C65B62}"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7" name="Freeform 5">
            <a:extLst>
              <a:ext uri="{FF2B5EF4-FFF2-40B4-BE49-F238E27FC236}">
                <a16:creationId xmlns:a16="http://schemas.microsoft.com/office/drawing/2014/main" id="{E925B5BF-537D-28C4-E616-ABEDC53298DE}"/>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369814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ullets and Content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2CCF4195-3E4F-4802-A0F2-9D9B7509E1C7}"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3287827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Bullets and Content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91754748-1252-48C2-8E09-54B8CE65B631}"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2157249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Bullets and Content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69035017-B4F5-432F-992F-B95BB71401F5}" type="datetime1">
              <a:rPr lang="fi-FI" smtClean="0"/>
              <a:t>5.11.2024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4591215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14B639F7-5547-422B-BAF7-85FD67290F65}"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31365398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wo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4D10182C-E677-4BA0-A94C-5F53DC12E022}"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3" name="Freeform 5">
            <a:extLst>
              <a:ext uri="{FF2B5EF4-FFF2-40B4-BE49-F238E27FC236}">
                <a16:creationId xmlns:a16="http://schemas.microsoft.com/office/drawing/2014/main" id="{18D0D236-0E9F-85F5-9BC1-6B8DF3DB5124}"/>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96907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pPr>
              <a:defRPr/>
            </a:pPr>
            <a:fld id="{E2BB12D7-76CC-4676-879E-A8BB1E0BEAF6}" type="slidenum">
              <a:rPr lang="fi-FI" smtClean="0"/>
              <a:pPr>
                <a:defRPr/>
              </a:pPr>
              <a:t>‹#›</a:t>
            </a:fld>
            <a:endParaRPr lang="fi-FI"/>
          </a:p>
        </p:txBody>
      </p:sp>
      <p:sp>
        <p:nvSpPr>
          <p:cNvPr id="4" name="Text Placeholder 4">
            <a:extLst>
              <a:ext uri="{FF2B5EF4-FFF2-40B4-BE49-F238E27FC236}">
                <a16:creationId xmlns:a16="http://schemas.microsoft.com/office/drawing/2014/main" id="{FF747EC8-23F9-90B5-2574-99507BD3437C}"/>
              </a:ext>
            </a:extLst>
          </p:cNvPr>
          <p:cNvSpPr>
            <a:spLocks noGrp="1"/>
          </p:cNvSpPr>
          <p:nvPr>
            <p:ph type="body" sz="quarter" idx="13" hasCustomPrompt="1"/>
          </p:nvPr>
        </p:nvSpPr>
        <p:spPr>
          <a:xfrm>
            <a:off x="407989" y="4869160"/>
            <a:ext cx="9792468" cy="276999"/>
          </a:xfrm>
        </p:spPr>
        <p:txBody>
          <a:bodyPr>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306432967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DA0E92C3-94CA-499B-8F0A-369D7AF6AB20}"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6029825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F409CFA3-BD8D-4A0F-BE5E-96D0490262CC}"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7303893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635DB3C3-C280-4420-90D2-7CB625085D43}"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740134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ree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B6E1A621-AA6D-40B1-939F-9469EEC32967}"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6382109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hree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AD6F3D1E-35B8-4377-9228-8E4F3040CA9A}"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8" name="Freeform 5">
            <a:extLst>
              <a:ext uri="{FF2B5EF4-FFF2-40B4-BE49-F238E27FC236}">
                <a16:creationId xmlns:a16="http://schemas.microsoft.com/office/drawing/2014/main" id="{D7912BB5-9834-D960-62E3-9D95A380EB5B}"/>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989824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Content 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D0CFC090-4479-40CA-BF03-CC893911B841}"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28164883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Content 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C6FF5E7D-486B-408C-A3C6-F5403E3EBDC5}"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885178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Content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551E4566-A45B-435A-BEE5-C906812F7452}"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7922464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Header ">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DA295A12-8B8C-4007-850B-44A0D4529874}" type="datetime1">
              <a:rPr lang="fi-FI" smtClean="0"/>
              <a:t>5.11.2024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dirty="0"/>
          </a:p>
        </p:txBody>
      </p:sp>
    </p:spTree>
    <p:extLst>
      <p:ext uri="{BB962C8B-B14F-4D97-AF65-F5344CB8AC3E}">
        <p14:creationId xmlns:p14="http://schemas.microsoft.com/office/powerpoint/2010/main" val="17484139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ection Header Black">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lvl1pPr>
              <a:defRPr>
                <a:solidFill>
                  <a:schemeClr val="bg1"/>
                </a:solidFill>
              </a:defRPr>
            </a:lvl1pPr>
          </a:lstStyle>
          <a:p>
            <a:fld id="{22CB6D36-B3FA-4AFA-99E9-ACC3E0483424}" type="datetime1">
              <a:rPr lang="fi-FI" smtClean="0"/>
              <a:t>5.11.2024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lvl1pPr>
              <a:defRPr>
                <a:solidFill>
                  <a:schemeClr val="bg1"/>
                </a:solidFill>
              </a:defRPr>
            </a:lvl1pPr>
          </a:lstStyle>
          <a:p>
            <a:endParaRPr lang="fi-FI"/>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solidFill>
                  <a:schemeClr val="bg1"/>
                </a:solidFill>
                <a:latin typeface="+mj-lt"/>
              </a:defRPr>
            </a:lvl1pPr>
          </a:lstStyle>
          <a:p>
            <a:r>
              <a:rPr lang="en-US"/>
              <a:t>Click to edit Master title style</a:t>
            </a:r>
            <a:endParaRPr lang="fi-FI" dirty="0"/>
          </a:p>
        </p:txBody>
      </p:sp>
      <p:sp>
        <p:nvSpPr>
          <p:cNvPr id="2" name="Freeform 5">
            <a:extLst>
              <a:ext uri="{FF2B5EF4-FFF2-40B4-BE49-F238E27FC236}">
                <a16:creationId xmlns:a16="http://schemas.microsoft.com/office/drawing/2014/main" id="{5A269375-E1A8-C31B-7E8E-7F024302667C}"/>
              </a:ext>
              <a:ext uri="{C183D7F6-B498-43B3-948B-1728B52AA6E4}">
                <adec:decorative xmlns:adec="http://schemas.microsoft.com/office/drawing/2017/decorative" val="1"/>
              </a:ext>
            </a:extLst>
          </p:cNvPr>
          <p:cNvSpPr>
            <a:spLocks noChangeAspect="1" noEditPoints="1"/>
          </p:cNvSpPr>
          <p:nvPr userDrawn="1"/>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329285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Yellow">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pPr>
              <a:defRPr/>
            </a:pPr>
            <a:fld id="{311FD70B-047E-4AEA-BCC0-D29DAB28B379}" type="datetime1">
              <a:rPr lang="en-US" smtClean="0"/>
              <a:pPr>
                <a:defRPr/>
              </a:pPr>
              <a:t>11/5/2024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p>
            <a:pPr>
              <a:defRPr/>
            </a:pPr>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pPr>
              <a:defRPr/>
            </a:pPr>
            <a:fld id="{E2BB12D7-76CC-4676-879E-A8BB1E0BEAF6}" type="slidenum">
              <a:rPr lang="fi-FI" smtClean="0"/>
              <a:pPr>
                <a:defRPr/>
              </a:pPr>
              <a:t>‹#›</a:t>
            </a:fld>
            <a:endParaRPr lang="fi-FI"/>
          </a:p>
        </p:txBody>
      </p:sp>
      <p:sp>
        <p:nvSpPr>
          <p:cNvPr id="4" name="Text Placeholder 4">
            <a:extLst>
              <a:ext uri="{FF2B5EF4-FFF2-40B4-BE49-F238E27FC236}">
                <a16:creationId xmlns:a16="http://schemas.microsoft.com/office/drawing/2014/main" id="{42AFFA61-D07E-1D11-5EDF-C23F0A945B52}"/>
              </a:ext>
            </a:extLst>
          </p:cNvPr>
          <p:cNvSpPr>
            <a:spLocks noGrp="1"/>
          </p:cNvSpPr>
          <p:nvPr>
            <p:ph type="body" sz="quarter" idx="13" hasCustomPrompt="1"/>
          </p:nvPr>
        </p:nvSpPr>
        <p:spPr>
          <a:xfrm>
            <a:off x="407989" y="4869160"/>
            <a:ext cx="9792468" cy="276999"/>
          </a:xfrm>
        </p:spPr>
        <p:txBody>
          <a:bodyPr>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3211209180"/>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Blue">
    <p:bg>
      <p:bgPr>
        <a:solidFill>
          <a:schemeClr val="accent3"/>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910783D3-C302-4CE8-B9EA-53F31C941894}" type="datetime1">
              <a:rPr lang="fi-FI" smtClean="0"/>
              <a:t>5.11.2024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dirty="0"/>
          </a:p>
        </p:txBody>
      </p:sp>
    </p:spTree>
    <p:extLst>
      <p:ext uri="{BB962C8B-B14F-4D97-AF65-F5344CB8AC3E}">
        <p14:creationId xmlns:p14="http://schemas.microsoft.com/office/powerpoint/2010/main" val="17647501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Header Red">
    <p:bg>
      <p:bgPr>
        <a:solidFill>
          <a:schemeClr val="accent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EF73C4E9-059E-42D7-8677-9843F477B904}" type="datetime1">
              <a:rPr lang="fi-FI" smtClean="0"/>
              <a:t>5.11.2024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dirty="0"/>
          </a:p>
        </p:txBody>
      </p:sp>
    </p:spTree>
    <p:extLst>
      <p:ext uri="{BB962C8B-B14F-4D97-AF65-F5344CB8AC3E}">
        <p14:creationId xmlns:p14="http://schemas.microsoft.com/office/powerpoint/2010/main" val="11509933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Header Yellow">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84200324-DFA4-49F0-8D2D-303DEEB0EA43}" type="datetime1">
              <a:rPr lang="fi-FI" smtClean="0"/>
              <a:t>5.11.2024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dirty="0"/>
          </a:p>
        </p:txBody>
      </p:sp>
    </p:spTree>
    <p:extLst>
      <p:ext uri="{BB962C8B-B14F-4D97-AF65-F5344CB8AC3E}">
        <p14:creationId xmlns:p14="http://schemas.microsoft.com/office/powerpoint/2010/main" val="8420379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and Picture ">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dirty="0"/>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10F2C7BC-AA75-561B-AC06-1034496152FA}"/>
              </a:ext>
            </a:extLst>
          </p:cNvPr>
          <p:cNvSpPr>
            <a:spLocks noGrp="1"/>
          </p:cNvSpPr>
          <p:nvPr>
            <p:ph type="dt" sz="half" idx="14"/>
          </p:nvPr>
        </p:nvSpPr>
        <p:spPr/>
        <p:txBody>
          <a:bodyPr/>
          <a:lstStyle/>
          <a:p>
            <a:fld id="{BFB5FF9F-7366-4D75-BD01-ADF31E2F54E0}" type="datetime1">
              <a:rPr lang="fi-FI" smtClean="0"/>
              <a:t>5.11.2024</a:t>
            </a:fld>
            <a:endParaRPr lang="fi-FI" dirty="0"/>
          </a:p>
        </p:txBody>
      </p:sp>
      <p:sp>
        <p:nvSpPr>
          <p:cNvPr id="9" name="Footer Placeholder 8">
            <a:extLst>
              <a:ext uri="{FF2B5EF4-FFF2-40B4-BE49-F238E27FC236}">
                <a16:creationId xmlns:a16="http://schemas.microsoft.com/office/drawing/2014/main" id="{3EC51CAF-7174-FC82-643D-1D327D11943D}"/>
              </a:ext>
            </a:extLst>
          </p:cNvPr>
          <p:cNvSpPr>
            <a:spLocks noGrp="1"/>
          </p:cNvSpPr>
          <p:nvPr>
            <p:ph type="ftr" sz="quarter" idx="15"/>
          </p:nvPr>
        </p:nvSpPr>
        <p:spPr/>
        <p:txBody>
          <a:bodyPr/>
          <a:lstStyle/>
          <a:p>
            <a:endParaRPr lang="fi-FI" dirty="0"/>
          </a:p>
        </p:txBody>
      </p:sp>
      <p:sp>
        <p:nvSpPr>
          <p:cNvPr id="10" name="Slide Number Placeholder 9">
            <a:extLst>
              <a:ext uri="{FF2B5EF4-FFF2-40B4-BE49-F238E27FC236}">
                <a16:creationId xmlns:a16="http://schemas.microsoft.com/office/drawing/2014/main" id="{59484465-F54B-AF10-4DE5-9408CEC67995}"/>
              </a:ext>
            </a:extLst>
          </p:cNvPr>
          <p:cNvSpPr>
            <a:spLocks noGrp="1"/>
          </p:cNvSpPr>
          <p:nvPr>
            <p:ph type="sldNum" sz="quarter" idx="16"/>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39562568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ontent and Picture Black">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solidFill>
                  <a:schemeClr val="bg1"/>
                </a:solidFill>
              </a:defRPr>
            </a:lvl1pPr>
          </a:lstStyle>
          <a:p>
            <a:r>
              <a:rPr lang="en-US"/>
              <a:t>Click to edit Master title style</a:t>
            </a:r>
            <a:endParaRPr lang="fi-FI" dirty="0"/>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Freeform 5">
            <a:extLst>
              <a:ext uri="{FF2B5EF4-FFF2-40B4-BE49-F238E27FC236}">
                <a16:creationId xmlns:a16="http://schemas.microsoft.com/office/drawing/2014/main" id="{E9DBB8D9-1FAC-C1EB-F377-B1DBC3921D1F}"/>
              </a:ext>
              <a:ext uri="{C183D7F6-B498-43B3-948B-1728B52AA6E4}">
                <adec:decorative xmlns:adec="http://schemas.microsoft.com/office/drawing/2017/decorative" val="0"/>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9" name="Date Placeholder 8">
            <a:extLst>
              <a:ext uri="{FF2B5EF4-FFF2-40B4-BE49-F238E27FC236}">
                <a16:creationId xmlns:a16="http://schemas.microsoft.com/office/drawing/2014/main" id="{4D950C6D-A26F-82AD-182C-D6A75325AABD}"/>
              </a:ext>
            </a:extLst>
          </p:cNvPr>
          <p:cNvSpPr>
            <a:spLocks noGrp="1"/>
          </p:cNvSpPr>
          <p:nvPr>
            <p:ph type="dt" sz="half" idx="14"/>
          </p:nvPr>
        </p:nvSpPr>
        <p:spPr/>
        <p:txBody>
          <a:bodyPr/>
          <a:lstStyle/>
          <a:p>
            <a:fld id="{87A4AAFC-D29D-45DC-ABE1-37B1FBC16F7D}" type="datetime1">
              <a:rPr lang="fi-FI" smtClean="0"/>
              <a:t>5.11.2024</a:t>
            </a:fld>
            <a:endParaRPr lang="fi-FI" dirty="0"/>
          </a:p>
        </p:txBody>
      </p:sp>
      <p:sp>
        <p:nvSpPr>
          <p:cNvPr id="10" name="Footer Placeholder 9">
            <a:extLst>
              <a:ext uri="{FF2B5EF4-FFF2-40B4-BE49-F238E27FC236}">
                <a16:creationId xmlns:a16="http://schemas.microsoft.com/office/drawing/2014/main" id="{B6FD463F-4C08-CD4B-ACA8-A8D406E1D024}"/>
              </a:ext>
            </a:extLst>
          </p:cNvPr>
          <p:cNvSpPr>
            <a:spLocks noGrp="1"/>
          </p:cNvSpPr>
          <p:nvPr>
            <p:ph type="ftr" sz="quarter" idx="15"/>
          </p:nvPr>
        </p:nvSpPr>
        <p:spPr/>
        <p:txBody>
          <a:bodyPr/>
          <a:lstStyle/>
          <a:p>
            <a:endParaRPr lang="fi-FI" dirty="0"/>
          </a:p>
        </p:txBody>
      </p:sp>
      <p:sp>
        <p:nvSpPr>
          <p:cNvPr id="11" name="Slide Number Placeholder 10">
            <a:extLst>
              <a:ext uri="{FF2B5EF4-FFF2-40B4-BE49-F238E27FC236}">
                <a16:creationId xmlns:a16="http://schemas.microsoft.com/office/drawing/2014/main" id="{6FDEFB73-E47C-07B1-833F-288DD37CC7D7}"/>
              </a:ext>
            </a:extLst>
          </p:cNvPr>
          <p:cNvSpPr>
            <a:spLocks noGrp="1"/>
          </p:cNvSpPr>
          <p:nvPr>
            <p:ph type="sldNum" sz="quarter" idx="16"/>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31609127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Picture Blue">
    <p:bg>
      <p:bgPr>
        <a:solidFill>
          <a:schemeClr val="accent3"/>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dirty="0"/>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65EB32AC-0ABC-0E7B-294B-708C591BFA29}"/>
              </a:ext>
            </a:extLst>
          </p:cNvPr>
          <p:cNvSpPr>
            <a:spLocks noGrp="1"/>
          </p:cNvSpPr>
          <p:nvPr>
            <p:ph type="dt" sz="half" idx="14"/>
          </p:nvPr>
        </p:nvSpPr>
        <p:spPr/>
        <p:txBody>
          <a:bodyPr/>
          <a:lstStyle/>
          <a:p>
            <a:fld id="{304998F4-2F81-4369-A9C3-4C11FF2B705D}" type="datetime1">
              <a:rPr lang="fi-FI" smtClean="0"/>
              <a:t>5.11.2024</a:t>
            </a:fld>
            <a:endParaRPr lang="fi-FI" dirty="0"/>
          </a:p>
        </p:txBody>
      </p:sp>
      <p:sp>
        <p:nvSpPr>
          <p:cNvPr id="9" name="Footer Placeholder 8">
            <a:extLst>
              <a:ext uri="{FF2B5EF4-FFF2-40B4-BE49-F238E27FC236}">
                <a16:creationId xmlns:a16="http://schemas.microsoft.com/office/drawing/2014/main" id="{5E3C45FD-2DA7-21D3-D7EA-EDB8CC0DEDE0}"/>
              </a:ext>
            </a:extLst>
          </p:cNvPr>
          <p:cNvSpPr>
            <a:spLocks noGrp="1"/>
          </p:cNvSpPr>
          <p:nvPr>
            <p:ph type="ftr" sz="quarter" idx="15"/>
          </p:nvPr>
        </p:nvSpPr>
        <p:spPr/>
        <p:txBody>
          <a:bodyPr/>
          <a:lstStyle/>
          <a:p>
            <a:endParaRPr lang="fi-FI" dirty="0"/>
          </a:p>
        </p:txBody>
      </p:sp>
      <p:sp>
        <p:nvSpPr>
          <p:cNvPr id="10" name="Slide Number Placeholder 9">
            <a:extLst>
              <a:ext uri="{FF2B5EF4-FFF2-40B4-BE49-F238E27FC236}">
                <a16:creationId xmlns:a16="http://schemas.microsoft.com/office/drawing/2014/main" id="{EA7EF4F3-F356-D015-B51C-F58A2EFAFC65}"/>
              </a:ext>
            </a:extLst>
          </p:cNvPr>
          <p:cNvSpPr>
            <a:spLocks noGrp="1"/>
          </p:cNvSpPr>
          <p:nvPr>
            <p:ph type="sldNum" sz="quarter" idx="16"/>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6043123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and Picture Red">
    <p:bg>
      <p:bgPr>
        <a:solidFill>
          <a:schemeClr val="accent2"/>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dirty="0"/>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DCD17003-12B8-DA47-F8E1-382B0F5AA96D}"/>
              </a:ext>
            </a:extLst>
          </p:cNvPr>
          <p:cNvSpPr>
            <a:spLocks noGrp="1"/>
          </p:cNvSpPr>
          <p:nvPr>
            <p:ph type="dt" sz="half" idx="14"/>
          </p:nvPr>
        </p:nvSpPr>
        <p:spPr/>
        <p:txBody>
          <a:bodyPr/>
          <a:lstStyle/>
          <a:p>
            <a:fld id="{E7BE412D-10C7-44A0-BC40-FC8DD30592C7}" type="datetime1">
              <a:rPr lang="fi-FI" smtClean="0"/>
              <a:t>5.11.2024</a:t>
            </a:fld>
            <a:endParaRPr lang="fi-FI" dirty="0"/>
          </a:p>
        </p:txBody>
      </p:sp>
      <p:sp>
        <p:nvSpPr>
          <p:cNvPr id="9" name="Footer Placeholder 8">
            <a:extLst>
              <a:ext uri="{FF2B5EF4-FFF2-40B4-BE49-F238E27FC236}">
                <a16:creationId xmlns:a16="http://schemas.microsoft.com/office/drawing/2014/main" id="{9D2F484C-0C8C-D0FD-09BC-0B16D6CA5709}"/>
              </a:ext>
            </a:extLst>
          </p:cNvPr>
          <p:cNvSpPr>
            <a:spLocks noGrp="1"/>
          </p:cNvSpPr>
          <p:nvPr>
            <p:ph type="ftr" sz="quarter" idx="15"/>
          </p:nvPr>
        </p:nvSpPr>
        <p:spPr/>
        <p:txBody>
          <a:bodyPr/>
          <a:lstStyle/>
          <a:p>
            <a:endParaRPr lang="fi-FI" dirty="0"/>
          </a:p>
        </p:txBody>
      </p:sp>
      <p:sp>
        <p:nvSpPr>
          <p:cNvPr id="10" name="Slide Number Placeholder 9">
            <a:extLst>
              <a:ext uri="{FF2B5EF4-FFF2-40B4-BE49-F238E27FC236}">
                <a16:creationId xmlns:a16="http://schemas.microsoft.com/office/drawing/2014/main" id="{CEF20DBE-D9A9-41D0-C209-1177231424EB}"/>
              </a:ext>
            </a:extLst>
          </p:cNvPr>
          <p:cNvSpPr>
            <a:spLocks noGrp="1"/>
          </p:cNvSpPr>
          <p:nvPr>
            <p:ph type="sldNum" sz="quarter" idx="16"/>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20113427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and Picture Yellow">
    <p:bg>
      <p:bgPr>
        <a:solidFill>
          <a:schemeClr val="accent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dirty="0"/>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5C2B3000-AED7-FFA7-06DD-1B8AF1D7EF5D}"/>
              </a:ext>
            </a:extLst>
          </p:cNvPr>
          <p:cNvSpPr>
            <a:spLocks noGrp="1"/>
          </p:cNvSpPr>
          <p:nvPr>
            <p:ph type="dt" sz="half" idx="14"/>
          </p:nvPr>
        </p:nvSpPr>
        <p:spPr/>
        <p:txBody>
          <a:bodyPr/>
          <a:lstStyle/>
          <a:p>
            <a:fld id="{667ABD72-D0D7-429E-B3E1-1252DD21ED20}" type="datetime1">
              <a:rPr lang="fi-FI" smtClean="0"/>
              <a:t>5.11.2024</a:t>
            </a:fld>
            <a:endParaRPr lang="fi-FI" dirty="0"/>
          </a:p>
        </p:txBody>
      </p:sp>
      <p:sp>
        <p:nvSpPr>
          <p:cNvPr id="9" name="Footer Placeholder 8">
            <a:extLst>
              <a:ext uri="{FF2B5EF4-FFF2-40B4-BE49-F238E27FC236}">
                <a16:creationId xmlns:a16="http://schemas.microsoft.com/office/drawing/2014/main" id="{C4980F80-8A9D-A1A1-2592-73099A506595}"/>
              </a:ext>
            </a:extLst>
          </p:cNvPr>
          <p:cNvSpPr>
            <a:spLocks noGrp="1"/>
          </p:cNvSpPr>
          <p:nvPr>
            <p:ph type="ftr" sz="quarter" idx="15"/>
          </p:nvPr>
        </p:nvSpPr>
        <p:spPr/>
        <p:txBody>
          <a:bodyPr/>
          <a:lstStyle/>
          <a:p>
            <a:endParaRPr lang="fi-FI" dirty="0"/>
          </a:p>
        </p:txBody>
      </p:sp>
      <p:sp>
        <p:nvSpPr>
          <p:cNvPr id="10" name="Slide Number Placeholder 9">
            <a:extLst>
              <a:ext uri="{FF2B5EF4-FFF2-40B4-BE49-F238E27FC236}">
                <a16:creationId xmlns:a16="http://schemas.microsoft.com/office/drawing/2014/main" id="{621E2DBB-4A09-9204-F075-52D5356D843C}"/>
              </a:ext>
            </a:extLst>
          </p:cNvPr>
          <p:cNvSpPr>
            <a:spLocks noGrp="1"/>
          </p:cNvSpPr>
          <p:nvPr>
            <p:ph type="sldNum" sz="quarter" idx="16"/>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473339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and Picture 2 ">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dirty="0"/>
          </a:p>
        </p:txBody>
      </p:sp>
      <p:sp>
        <p:nvSpPr>
          <p:cNvPr id="9" name="Text Placeholder 8">
            <a:extLst>
              <a:ext uri="{FF2B5EF4-FFF2-40B4-BE49-F238E27FC236}">
                <a16:creationId xmlns:a16="http://schemas.microsoft.com/office/drawing/2014/main" id="{0C9DCEB1-9C2B-0120-BA93-9B57D41B94D1}"/>
              </a:ext>
              <a:ext uri="{C183D7F6-B498-43B3-948B-1728B52AA6E4}">
                <adec:decorative xmlns:adec="http://schemas.microsoft.com/office/drawing/2017/decorative" val="0"/>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8550C619-D2A1-26CD-F8DE-1F1FC0A0EB16}"/>
              </a:ext>
            </a:extLst>
          </p:cNvPr>
          <p:cNvSpPr>
            <a:spLocks noGrp="1"/>
          </p:cNvSpPr>
          <p:nvPr>
            <p:ph type="dt" sz="half" idx="15"/>
          </p:nvPr>
        </p:nvSpPr>
        <p:spPr/>
        <p:txBody>
          <a:bodyPr/>
          <a:lstStyle>
            <a:lvl1pPr>
              <a:defRPr>
                <a:solidFill>
                  <a:schemeClr val="bg1"/>
                </a:solidFill>
              </a:defRPr>
            </a:lvl1pPr>
          </a:lstStyle>
          <a:p>
            <a:fld id="{F823836F-07D2-4172-8173-10D42966730C}" type="datetime1">
              <a:rPr lang="fi-FI" smtClean="0"/>
              <a:t>5.11.2024</a:t>
            </a:fld>
            <a:endParaRPr lang="fi-FI" dirty="0"/>
          </a:p>
        </p:txBody>
      </p:sp>
      <p:sp>
        <p:nvSpPr>
          <p:cNvPr id="4" name="Footer Placeholder 3">
            <a:extLst>
              <a:ext uri="{FF2B5EF4-FFF2-40B4-BE49-F238E27FC236}">
                <a16:creationId xmlns:a16="http://schemas.microsoft.com/office/drawing/2014/main" id="{B7E340A2-ADB0-C4DB-BEC4-741C5D2BFA91}"/>
              </a:ext>
            </a:extLst>
          </p:cNvPr>
          <p:cNvSpPr>
            <a:spLocks noGrp="1"/>
          </p:cNvSpPr>
          <p:nvPr>
            <p:ph type="ftr" sz="quarter" idx="16"/>
          </p:nvPr>
        </p:nvSpPr>
        <p:spPr/>
        <p:txBody>
          <a:bodyPr/>
          <a:lstStyle>
            <a:lvl1pPr>
              <a:defRPr>
                <a:solidFill>
                  <a:schemeClr val="bg1"/>
                </a:solidFill>
              </a:defRPr>
            </a:lvl1pPr>
          </a:lstStyle>
          <a:p>
            <a:endParaRPr lang="fi-FI" dirty="0"/>
          </a:p>
        </p:txBody>
      </p:sp>
      <p:sp>
        <p:nvSpPr>
          <p:cNvPr id="10" name="Slide Number Placeholder 9">
            <a:extLst>
              <a:ext uri="{FF2B5EF4-FFF2-40B4-BE49-F238E27FC236}">
                <a16:creationId xmlns:a16="http://schemas.microsoft.com/office/drawing/2014/main" id="{9F832BD1-9BBA-98CE-116F-05ABC6CBA930}"/>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8716865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and Picture 2 Blue">
    <p:bg>
      <p:bgPr>
        <a:solidFill>
          <a:schemeClr val="accent3"/>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dirty="0"/>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1B2A142A-BF4E-5EF0-8055-D60384BD50E9}"/>
              </a:ext>
            </a:extLst>
          </p:cNvPr>
          <p:cNvSpPr>
            <a:spLocks noGrp="1"/>
          </p:cNvSpPr>
          <p:nvPr>
            <p:ph type="dt" sz="half" idx="15"/>
          </p:nvPr>
        </p:nvSpPr>
        <p:spPr/>
        <p:txBody>
          <a:bodyPr/>
          <a:lstStyle>
            <a:lvl1pPr>
              <a:defRPr>
                <a:solidFill>
                  <a:schemeClr val="bg1"/>
                </a:solidFill>
              </a:defRPr>
            </a:lvl1pPr>
          </a:lstStyle>
          <a:p>
            <a:fld id="{BB3A5BA6-4852-4E5E-894B-0E83F84A5EB0}" type="datetime1">
              <a:rPr lang="fi-FI" smtClean="0"/>
              <a:t>5.11.2024</a:t>
            </a:fld>
            <a:endParaRPr lang="fi-FI" dirty="0"/>
          </a:p>
        </p:txBody>
      </p:sp>
      <p:sp>
        <p:nvSpPr>
          <p:cNvPr id="4" name="Footer Placeholder 3">
            <a:extLst>
              <a:ext uri="{FF2B5EF4-FFF2-40B4-BE49-F238E27FC236}">
                <a16:creationId xmlns:a16="http://schemas.microsoft.com/office/drawing/2014/main" id="{3BF780F4-1A92-F147-469C-3F289BD99E64}"/>
              </a:ext>
            </a:extLst>
          </p:cNvPr>
          <p:cNvSpPr>
            <a:spLocks noGrp="1"/>
          </p:cNvSpPr>
          <p:nvPr>
            <p:ph type="ftr" sz="quarter" idx="16"/>
          </p:nvPr>
        </p:nvSpPr>
        <p:spPr/>
        <p:txBody>
          <a:bodyPr/>
          <a:lstStyle>
            <a:lvl1pPr>
              <a:defRPr>
                <a:solidFill>
                  <a:schemeClr val="bg1"/>
                </a:solidFill>
              </a:defRPr>
            </a:lvl1pPr>
          </a:lstStyle>
          <a:p>
            <a:endParaRPr lang="fi-FI" dirty="0"/>
          </a:p>
        </p:txBody>
      </p:sp>
      <p:sp>
        <p:nvSpPr>
          <p:cNvPr id="10" name="Slide Number Placeholder 9">
            <a:extLst>
              <a:ext uri="{FF2B5EF4-FFF2-40B4-BE49-F238E27FC236}">
                <a16:creationId xmlns:a16="http://schemas.microsoft.com/office/drawing/2014/main" id="{696244F1-5AD7-1A82-FC48-D3C4AC0F7D18}"/>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139014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CC-BY 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pPr>
              <a:defRPr/>
            </a:pPr>
            <a:fld id="{311FD70B-047E-4AEA-BCC0-D29DAB28B379}" type="datetime1">
              <a:rPr lang="en-US" smtClean="0"/>
              <a:pPr>
                <a:defRPr/>
              </a:pPr>
              <a:t>11/5/2024</a:t>
            </a:fld>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pPr>
              <a:defRPr/>
            </a:pPr>
            <a:fld id="{E2BB12D7-76CC-4676-879E-A8BB1E0BEAF6}" type="slidenum">
              <a:rPr lang="fi-FI" smtClean="0"/>
              <a:pPr>
                <a:defRPr/>
              </a:pPr>
              <a:t>‹#›</a:t>
            </a:fld>
            <a:endParaRPr lang="fi-FI"/>
          </a:p>
        </p:txBody>
      </p:sp>
      <p:sp>
        <p:nvSpPr>
          <p:cNvPr id="7" name="Footer Placeholder 23">
            <a:extLst>
              <a:ext uri="{FF2B5EF4-FFF2-40B4-BE49-F238E27FC236}">
                <a16:creationId xmlns:a16="http://schemas.microsoft.com/office/drawing/2014/main" id="{FCC3E25D-5FFA-8583-6320-58A891113814}"/>
              </a:ext>
            </a:extLst>
          </p:cNvPr>
          <p:cNvSpPr>
            <a:spLocks noGrp="1"/>
          </p:cNvSpPr>
          <p:nvPr>
            <p:ph type="ftr" sz="quarter" idx="11"/>
          </p:nvPr>
        </p:nvSpPr>
        <p:spPr>
          <a:xfrm>
            <a:off x="3071664" y="6309320"/>
            <a:ext cx="7128792" cy="143869"/>
          </a:xfrm>
        </p:spPr>
        <p:txBody>
          <a:bodyPr/>
          <a:lstStyle/>
          <a:p>
            <a:pPr>
              <a:defRPr/>
            </a:pPr>
            <a:endParaRPr lang="fi-FI"/>
          </a:p>
        </p:txBody>
      </p:sp>
      <p:pic>
        <p:nvPicPr>
          <p:cNvPr id="8" name="Picture 7">
            <a:hlinkClick r:id="rId2"/>
            <a:extLst>
              <a:ext uri="{FF2B5EF4-FFF2-40B4-BE49-F238E27FC236}">
                <a16:creationId xmlns:a16="http://schemas.microsoft.com/office/drawing/2014/main" id="{F108979D-2C35-8DF7-C967-157BD0DD7FD6}"/>
              </a:ext>
              <a:ext uri="{C183D7F6-B498-43B3-948B-1728B52AA6E4}">
                <adec:decorative xmlns:adec="http://schemas.microsoft.com/office/drawing/2017/decorative" val="1"/>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tretch>
            <a:fillRect/>
          </a:stretch>
        </p:blipFill>
        <p:spPr>
          <a:xfrm>
            <a:off x="839456" y="6093296"/>
            <a:ext cx="360000" cy="360000"/>
          </a:xfrm>
          <a:prstGeom prst="rect">
            <a:avLst/>
          </a:prstGeom>
        </p:spPr>
      </p:pic>
      <p:pic>
        <p:nvPicPr>
          <p:cNvPr id="9" name="Picture 8">
            <a:hlinkClick r:id="rId2"/>
            <a:extLst>
              <a:ext uri="{FF2B5EF4-FFF2-40B4-BE49-F238E27FC236}">
                <a16:creationId xmlns:a16="http://schemas.microsoft.com/office/drawing/2014/main" id="{C1BC6918-6C5B-C3AF-A51B-FB591F80BF0B}"/>
              </a:ext>
              <a:ext uri="{C183D7F6-B498-43B3-948B-1728B52AA6E4}">
                <adec:decorative xmlns:adec="http://schemas.microsoft.com/office/drawing/2017/decorative" val="1"/>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tretch>
            <a:fillRect/>
          </a:stretch>
        </p:blipFill>
        <p:spPr>
          <a:xfrm>
            <a:off x="407988" y="6093296"/>
            <a:ext cx="360000" cy="360000"/>
          </a:xfrm>
          <a:prstGeom prst="rect">
            <a:avLst/>
          </a:prstGeom>
        </p:spPr>
      </p:pic>
      <p:sp>
        <p:nvSpPr>
          <p:cNvPr id="10" name="TextBox 9">
            <a:extLst>
              <a:ext uri="{FF2B5EF4-FFF2-40B4-BE49-F238E27FC236}">
                <a16:creationId xmlns:a16="http://schemas.microsoft.com/office/drawing/2014/main" id="{0C85E044-ACE3-4A12-B709-E06CC826CC30}"/>
              </a:ext>
              <a:ext uri="{C183D7F6-B498-43B3-948B-1728B52AA6E4}">
                <adec:decorative xmlns:adec="http://schemas.microsoft.com/office/drawing/2017/decorative" val="1"/>
              </a:ext>
            </a:extLst>
          </p:cNvPr>
          <p:cNvSpPr txBox="1"/>
          <p:nvPr/>
        </p:nvSpPr>
        <p:spPr>
          <a:xfrm>
            <a:off x="1271696" y="6093296"/>
            <a:ext cx="1799968" cy="360040"/>
          </a:xfrm>
          <a:prstGeom prst="rect">
            <a:avLst/>
          </a:prstGeom>
          <a:noFill/>
        </p:spPr>
        <p:txBody>
          <a:bodyPr wrap="square" lIns="0" tIns="0" rIns="0" bIns="0" rtlCol="0" anchor="ctr" anchorCtr="0">
            <a:noAutofit/>
          </a:bodyPr>
          <a:lstStyle/>
          <a:p>
            <a:pPr algn="l"/>
            <a:r>
              <a:rPr lang="en-GB" sz="800" dirty="0">
                <a:solidFill>
                  <a:schemeClr val="tx1"/>
                </a:solidFill>
                <a:effectLst/>
              </a:rPr>
              <a:t>Content is available under</a:t>
            </a:r>
          </a:p>
          <a:p>
            <a:pPr algn="l"/>
            <a:r>
              <a:rPr lang="en-GB" sz="800" dirty="0">
                <a:solidFill>
                  <a:schemeClr val="tx1"/>
                </a:solidFill>
                <a:effectLst/>
              </a:rPr>
              <a:t>CC BY 4.0 unless otherwise stated</a:t>
            </a:r>
          </a:p>
        </p:txBody>
      </p:sp>
      <p:sp>
        <p:nvSpPr>
          <p:cNvPr id="4" name="Text Placeholder 4">
            <a:extLst>
              <a:ext uri="{FF2B5EF4-FFF2-40B4-BE49-F238E27FC236}">
                <a16:creationId xmlns:a16="http://schemas.microsoft.com/office/drawing/2014/main" id="{83EA7968-9906-90DD-0C99-D5655D7F7ABF}"/>
              </a:ext>
            </a:extLst>
          </p:cNvPr>
          <p:cNvSpPr>
            <a:spLocks noGrp="1"/>
          </p:cNvSpPr>
          <p:nvPr>
            <p:ph type="body" sz="quarter" idx="13" hasCustomPrompt="1"/>
          </p:nvPr>
        </p:nvSpPr>
        <p:spPr>
          <a:xfrm>
            <a:off x="407989" y="4869160"/>
            <a:ext cx="9792468" cy="276999"/>
          </a:xfrm>
        </p:spPr>
        <p:txBody>
          <a:bodyPr>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271259608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and Picture 2 Red">
    <p:bg>
      <p:bgPr>
        <a:solidFill>
          <a:schemeClr val="accent2"/>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dirty="0"/>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F2993854-8244-43E3-C637-3DC3E22EE8CD}"/>
              </a:ext>
            </a:extLst>
          </p:cNvPr>
          <p:cNvSpPr>
            <a:spLocks noGrp="1"/>
          </p:cNvSpPr>
          <p:nvPr>
            <p:ph type="dt" sz="half" idx="15"/>
          </p:nvPr>
        </p:nvSpPr>
        <p:spPr/>
        <p:txBody>
          <a:bodyPr/>
          <a:lstStyle>
            <a:lvl1pPr>
              <a:defRPr>
                <a:solidFill>
                  <a:schemeClr val="bg1"/>
                </a:solidFill>
              </a:defRPr>
            </a:lvl1pPr>
          </a:lstStyle>
          <a:p>
            <a:fld id="{05F8722D-ED71-43A3-B087-B2D89AD1642A}" type="datetime1">
              <a:rPr lang="fi-FI" smtClean="0"/>
              <a:t>5.11.2024</a:t>
            </a:fld>
            <a:endParaRPr lang="fi-FI" dirty="0"/>
          </a:p>
        </p:txBody>
      </p:sp>
      <p:sp>
        <p:nvSpPr>
          <p:cNvPr id="4" name="Footer Placeholder 3">
            <a:extLst>
              <a:ext uri="{FF2B5EF4-FFF2-40B4-BE49-F238E27FC236}">
                <a16:creationId xmlns:a16="http://schemas.microsoft.com/office/drawing/2014/main" id="{716C7C5B-53CC-BAF2-FF29-BF8EBB2FDDB5}"/>
              </a:ext>
            </a:extLst>
          </p:cNvPr>
          <p:cNvSpPr>
            <a:spLocks noGrp="1"/>
          </p:cNvSpPr>
          <p:nvPr>
            <p:ph type="ftr" sz="quarter" idx="16"/>
          </p:nvPr>
        </p:nvSpPr>
        <p:spPr/>
        <p:txBody>
          <a:bodyPr/>
          <a:lstStyle>
            <a:lvl1pPr>
              <a:defRPr>
                <a:solidFill>
                  <a:schemeClr val="bg1"/>
                </a:solidFill>
              </a:defRPr>
            </a:lvl1pPr>
          </a:lstStyle>
          <a:p>
            <a:endParaRPr lang="fi-FI" dirty="0"/>
          </a:p>
        </p:txBody>
      </p:sp>
      <p:sp>
        <p:nvSpPr>
          <p:cNvPr id="10" name="Slide Number Placeholder 9">
            <a:extLst>
              <a:ext uri="{FF2B5EF4-FFF2-40B4-BE49-F238E27FC236}">
                <a16:creationId xmlns:a16="http://schemas.microsoft.com/office/drawing/2014/main" id="{6B487434-97D5-2547-3523-2345F0919C58}"/>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31132317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and Picture 2 Yellow">
    <p:bg>
      <p:bgPr>
        <a:solidFill>
          <a:schemeClr val="accent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dirty="0"/>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E59C5E6-3848-DD51-861F-156013956903}"/>
              </a:ext>
            </a:extLst>
          </p:cNvPr>
          <p:cNvSpPr>
            <a:spLocks noGrp="1"/>
          </p:cNvSpPr>
          <p:nvPr>
            <p:ph type="dt" sz="half" idx="15"/>
          </p:nvPr>
        </p:nvSpPr>
        <p:spPr/>
        <p:txBody>
          <a:bodyPr/>
          <a:lstStyle>
            <a:lvl1pPr>
              <a:defRPr>
                <a:solidFill>
                  <a:schemeClr val="bg1"/>
                </a:solidFill>
              </a:defRPr>
            </a:lvl1pPr>
          </a:lstStyle>
          <a:p>
            <a:fld id="{A24535FB-B9C7-4FBE-8088-AC076C86813D}" type="datetime1">
              <a:rPr lang="fi-FI" smtClean="0"/>
              <a:t>5.11.2024</a:t>
            </a:fld>
            <a:endParaRPr lang="fi-FI" dirty="0"/>
          </a:p>
        </p:txBody>
      </p:sp>
      <p:sp>
        <p:nvSpPr>
          <p:cNvPr id="4" name="Footer Placeholder 3">
            <a:extLst>
              <a:ext uri="{FF2B5EF4-FFF2-40B4-BE49-F238E27FC236}">
                <a16:creationId xmlns:a16="http://schemas.microsoft.com/office/drawing/2014/main" id="{5CFDF37D-70A5-B3BF-17C8-24A668D69183}"/>
              </a:ext>
            </a:extLst>
          </p:cNvPr>
          <p:cNvSpPr>
            <a:spLocks noGrp="1"/>
          </p:cNvSpPr>
          <p:nvPr>
            <p:ph type="ftr" sz="quarter" idx="16"/>
          </p:nvPr>
        </p:nvSpPr>
        <p:spPr/>
        <p:txBody>
          <a:bodyPr/>
          <a:lstStyle>
            <a:lvl1pPr>
              <a:defRPr>
                <a:solidFill>
                  <a:schemeClr val="bg1"/>
                </a:solidFill>
              </a:defRPr>
            </a:lvl1pPr>
          </a:lstStyle>
          <a:p>
            <a:endParaRPr lang="fi-FI" dirty="0"/>
          </a:p>
        </p:txBody>
      </p:sp>
      <p:sp>
        <p:nvSpPr>
          <p:cNvPr id="10" name="Slide Number Placeholder 9">
            <a:extLst>
              <a:ext uri="{FF2B5EF4-FFF2-40B4-BE49-F238E27FC236}">
                <a16:creationId xmlns:a16="http://schemas.microsoft.com/office/drawing/2014/main" id="{6443D1A9-B4DE-2DBA-6821-ED921573F159}"/>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27849557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and Picture 3 ">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dirty="0"/>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bg1"/>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5130E494-A65E-1D78-DB63-3C5D959CBFE0}"/>
              </a:ext>
            </a:extLst>
          </p:cNvPr>
          <p:cNvSpPr>
            <a:spLocks noGrp="1"/>
          </p:cNvSpPr>
          <p:nvPr>
            <p:ph type="dt" sz="half" idx="15"/>
          </p:nvPr>
        </p:nvSpPr>
        <p:spPr/>
        <p:txBody>
          <a:bodyPr/>
          <a:lstStyle/>
          <a:p>
            <a:fld id="{B493C2D9-4607-4F25-838E-29642C274E85}" type="datetime1">
              <a:rPr lang="fi-FI" smtClean="0"/>
              <a:t>5.11.2024</a:t>
            </a:fld>
            <a:endParaRPr lang="fi-FI" dirty="0"/>
          </a:p>
        </p:txBody>
      </p:sp>
      <p:sp>
        <p:nvSpPr>
          <p:cNvPr id="10" name="Footer Placeholder 9">
            <a:extLst>
              <a:ext uri="{FF2B5EF4-FFF2-40B4-BE49-F238E27FC236}">
                <a16:creationId xmlns:a16="http://schemas.microsoft.com/office/drawing/2014/main" id="{97EEDB51-27D7-7F66-3869-56438094A3FB}"/>
              </a:ext>
            </a:extLst>
          </p:cNvPr>
          <p:cNvSpPr>
            <a:spLocks noGrp="1"/>
          </p:cNvSpPr>
          <p:nvPr>
            <p:ph type="ftr" sz="quarter" idx="16"/>
          </p:nvPr>
        </p:nvSpPr>
        <p:spPr/>
        <p:txBody>
          <a:bodyPr/>
          <a:lstStyle/>
          <a:p>
            <a:endParaRPr lang="fi-FI" dirty="0"/>
          </a:p>
        </p:txBody>
      </p:sp>
      <p:sp>
        <p:nvSpPr>
          <p:cNvPr id="11" name="Slide Number Placeholder 10">
            <a:extLst>
              <a:ext uri="{FF2B5EF4-FFF2-40B4-BE49-F238E27FC236}">
                <a16:creationId xmlns:a16="http://schemas.microsoft.com/office/drawing/2014/main" id="{9036D707-D9E0-5D34-60D5-E79DC6881585}"/>
              </a:ext>
            </a:extLst>
          </p:cNvPr>
          <p:cNvSpPr>
            <a:spLocks noGrp="1"/>
          </p:cNvSpPr>
          <p:nvPr>
            <p:ph type="sldNum" sz="quarter" idx="17"/>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20632156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and Picture 3 Blue">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dirty="0"/>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accent3"/>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767DC4F0-F8C6-06CD-A34E-EF0D5D3EF4FC}"/>
              </a:ext>
            </a:extLst>
          </p:cNvPr>
          <p:cNvSpPr>
            <a:spLocks noGrp="1"/>
          </p:cNvSpPr>
          <p:nvPr>
            <p:ph type="dt" sz="half" idx="15"/>
          </p:nvPr>
        </p:nvSpPr>
        <p:spPr/>
        <p:txBody>
          <a:bodyPr/>
          <a:lstStyle/>
          <a:p>
            <a:fld id="{28095AFD-E228-47A8-9880-4B3042A2D1C2}" type="datetime1">
              <a:rPr lang="fi-FI" smtClean="0"/>
              <a:t>5.11.2024</a:t>
            </a:fld>
            <a:endParaRPr lang="fi-FI" dirty="0"/>
          </a:p>
        </p:txBody>
      </p:sp>
      <p:sp>
        <p:nvSpPr>
          <p:cNvPr id="10" name="Footer Placeholder 9">
            <a:extLst>
              <a:ext uri="{FF2B5EF4-FFF2-40B4-BE49-F238E27FC236}">
                <a16:creationId xmlns:a16="http://schemas.microsoft.com/office/drawing/2014/main" id="{8F46D1C0-3FD0-2362-C159-BEADDB3EF46D}"/>
              </a:ext>
            </a:extLst>
          </p:cNvPr>
          <p:cNvSpPr>
            <a:spLocks noGrp="1"/>
          </p:cNvSpPr>
          <p:nvPr>
            <p:ph type="ftr" sz="quarter" idx="16"/>
          </p:nvPr>
        </p:nvSpPr>
        <p:spPr/>
        <p:txBody>
          <a:bodyPr/>
          <a:lstStyle/>
          <a:p>
            <a:endParaRPr lang="fi-FI" dirty="0"/>
          </a:p>
        </p:txBody>
      </p:sp>
      <p:sp>
        <p:nvSpPr>
          <p:cNvPr id="11" name="Slide Number Placeholder 10">
            <a:extLst>
              <a:ext uri="{FF2B5EF4-FFF2-40B4-BE49-F238E27FC236}">
                <a16:creationId xmlns:a16="http://schemas.microsoft.com/office/drawing/2014/main" id="{06C20592-6442-81CE-E493-1241C6AC5FD1}"/>
              </a:ext>
            </a:extLst>
          </p:cNvPr>
          <p:cNvSpPr>
            <a:spLocks noGrp="1"/>
          </p:cNvSpPr>
          <p:nvPr>
            <p:ph type="sldNum" sz="quarter" idx="17"/>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14235321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tent and Picture 3 Red">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dirty="0"/>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accent2"/>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76E26E52-F01E-BC81-F222-7E4621B62777}"/>
              </a:ext>
            </a:extLst>
          </p:cNvPr>
          <p:cNvSpPr>
            <a:spLocks noGrp="1"/>
          </p:cNvSpPr>
          <p:nvPr>
            <p:ph type="dt" sz="half" idx="15"/>
          </p:nvPr>
        </p:nvSpPr>
        <p:spPr/>
        <p:txBody>
          <a:bodyPr/>
          <a:lstStyle/>
          <a:p>
            <a:fld id="{E18B24D6-225C-438B-9C73-85BA01452FEB}" type="datetime1">
              <a:rPr lang="fi-FI" smtClean="0"/>
              <a:t>5.11.2024</a:t>
            </a:fld>
            <a:endParaRPr lang="fi-FI" dirty="0"/>
          </a:p>
        </p:txBody>
      </p:sp>
      <p:sp>
        <p:nvSpPr>
          <p:cNvPr id="10" name="Footer Placeholder 9">
            <a:extLst>
              <a:ext uri="{FF2B5EF4-FFF2-40B4-BE49-F238E27FC236}">
                <a16:creationId xmlns:a16="http://schemas.microsoft.com/office/drawing/2014/main" id="{1C7057D4-C8D8-E41D-29C3-A43C0026CE89}"/>
              </a:ext>
            </a:extLst>
          </p:cNvPr>
          <p:cNvSpPr>
            <a:spLocks noGrp="1"/>
          </p:cNvSpPr>
          <p:nvPr>
            <p:ph type="ftr" sz="quarter" idx="16"/>
          </p:nvPr>
        </p:nvSpPr>
        <p:spPr/>
        <p:txBody>
          <a:bodyPr/>
          <a:lstStyle/>
          <a:p>
            <a:endParaRPr lang="fi-FI" dirty="0"/>
          </a:p>
        </p:txBody>
      </p:sp>
      <p:sp>
        <p:nvSpPr>
          <p:cNvPr id="11" name="Slide Number Placeholder 10">
            <a:extLst>
              <a:ext uri="{FF2B5EF4-FFF2-40B4-BE49-F238E27FC236}">
                <a16:creationId xmlns:a16="http://schemas.microsoft.com/office/drawing/2014/main" id="{B29318E7-B01A-6A00-49C8-15BE06F4491F}"/>
              </a:ext>
            </a:extLst>
          </p:cNvPr>
          <p:cNvSpPr>
            <a:spLocks noGrp="1"/>
          </p:cNvSpPr>
          <p:nvPr>
            <p:ph type="sldNum" sz="quarter" idx="17"/>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5646527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 and Picture 3 Yellow">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dirty="0"/>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accent1"/>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47B89FBD-DF44-BB8B-9867-383C65A5BB24}"/>
              </a:ext>
            </a:extLst>
          </p:cNvPr>
          <p:cNvSpPr>
            <a:spLocks noGrp="1"/>
          </p:cNvSpPr>
          <p:nvPr>
            <p:ph type="dt" sz="half" idx="15"/>
          </p:nvPr>
        </p:nvSpPr>
        <p:spPr/>
        <p:txBody>
          <a:bodyPr/>
          <a:lstStyle/>
          <a:p>
            <a:fld id="{78E8A63E-1279-4B24-8B51-13CB96A8745B}" type="datetime1">
              <a:rPr lang="fi-FI" smtClean="0"/>
              <a:t>5.11.2024</a:t>
            </a:fld>
            <a:endParaRPr lang="fi-FI" dirty="0"/>
          </a:p>
        </p:txBody>
      </p:sp>
      <p:sp>
        <p:nvSpPr>
          <p:cNvPr id="10" name="Footer Placeholder 9">
            <a:extLst>
              <a:ext uri="{FF2B5EF4-FFF2-40B4-BE49-F238E27FC236}">
                <a16:creationId xmlns:a16="http://schemas.microsoft.com/office/drawing/2014/main" id="{379603E4-4E8F-7DE5-DBF4-3D80A204C03F}"/>
              </a:ext>
            </a:extLst>
          </p:cNvPr>
          <p:cNvSpPr>
            <a:spLocks noGrp="1"/>
          </p:cNvSpPr>
          <p:nvPr>
            <p:ph type="ftr" sz="quarter" idx="16"/>
          </p:nvPr>
        </p:nvSpPr>
        <p:spPr/>
        <p:txBody>
          <a:bodyPr/>
          <a:lstStyle/>
          <a:p>
            <a:endParaRPr lang="fi-FI" dirty="0"/>
          </a:p>
        </p:txBody>
      </p:sp>
      <p:sp>
        <p:nvSpPr>
          <p:cNvPr id="11" name="Slide Number Placeholder 10">
            <a:extLst>
              <a:ext uri="{FF2B5EF4-FFF2-40B4-BE49-F238E27FC236}">
                <a16:creationId xmlns:a16="http://schemas.microsoft.com/office/drawing/2014/main" id="{685C845B-33B8-3089-1820-F8375F1F31A3}"/>
              </a:ext>
            </a:extLst>
          </p:cNvPr>
          <p:cNvSpPr>
            <a:spLocks noGrp="1"/>
          </p:cNvSpPr>
          <p:nvPr>
            <p:ph type="sldNum" sz="quarter" idx="17"/>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20141842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ictur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0" y="0"/>
            <a:ext cx="12192000" cy="6858000"/>
          </a:xfrm>
          <a:solidFill>
            <a:schemeClr val="bg2"/>
          </a:solidFill>
        </p:spPr>
        <p:txBody>
          <a:bodyPr vert="horz" lIns="0" tIns="0" rIns="0" bIns="0" rtlCol="0" anchor="t" anchorCtr="0">
            <a:noAutofit/>
          </a:bodyPr>
          <a:lstStyle>
            <a:lvl1pPr>
              <a:defRPr lang="fi-FI" sz="1200" noProof="1"/>
            </a:lvl1pPr>
          </a:lstStyle>
          <a:p>
            <a:pPr marR="0" lvl="0" fontAlgn="auto">
              <a:spcAft>
                <a:spcPts val="0"/>
              </a:spcAft>
              <a:buClrTx/>
              <a:buSzTx/>
              <a:tabLst/>
            </a:pPr>
            <a:r>
              <a:rPr lang="fi-FI" noProof="1"/>
              <a:t>Click icon to add image, Fit the image to frame by choosing: 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dirty="0"/>
          </a:p>
        </p:txBody>
      </p:sp>
      <p:sp>
        <p:nvSpPr>
          <p:cNvPr id="4" name="Text Placeholder 2">
            <a:extLst>
              <a:ext uri="{FF2B5EF4-FFF2-40B4-BE49-F238E27FC236}">
                <a16:creationId xmlns:a16="http://schemas.microsoft.com/office/drawing/2014/main" id="{3C31FA69-E208-B16D-749C-C889E904FF0C}"/>
              </a:ext>
              <a:ext uri="{C183D7F6-B498-43B3-948B-1728B52AA6E4}">
                <adec:decorative xmlns:adec="http://schemas.microsoft.com/office/drawing/2017/decorative" val="1"/>
              </a:ext>
            </a:extLst>
          </p:cNvPr>
          <p:cNvSpPr>
            <a:spLocks noGrp="1"/>
          </p:cNvSpPr>
          <p:nvPr>
            <p:ph type="body" sz="quarter" idx="19"/>
          </p:nvPr>
        </p:nvSpPr>
        <p:spPr>
          <a:xfrm>
            <a:off x="407988" y="6165336"/>
            <a:ext cx="385200" cy="288000"/>
          </a:xfrm>
          <a:blipFill>
            <a:blip r:embed="rId2"/>
            <a:stretch>
              <a:fillRect/>
            </a:stretch>
          </a:blipFill>
        </p:spPr>
        <p:txBody>
          <a:bodyPr/>
          <a:lstStyle>
            <a:lvl1pPr>
              <a:defRPr sz="100">
                <a:noFill/>
              </a:defRPr>
            </a:lvl1pPr>
          </a:lstStyle>
          <a:p>
            <a:pPr lvl="0"/>
            <a:r>
              <a:rPr lang="en-US"/>
              <a:t>Click to edit Master text styles</a:t>
            </a:r>
          </a:p>
        </p:txBody>
      </p:sp>
      <p:sp>
        <p:nvSpPr>
          <p:cNvPr id="3" name="Date Placeholder 2">
            <a:extLst>
              <a:ext uri="{FF2B5EF4-FFF2-40B4-BE49-F238E27FC236}">
                <a16:creationId xmlns:a16="http://schemas.microsoft.com/office/drawing/2014/main" id="{0CB1E97D-067B-6A56-E3C1-E0B0E8237E33}"/>
              </a:ext>
            </a:extLst>
          </p:cNvPr>
          <p:cNvSpPr>
            <a:spLocks noGrp="1"/>
          </p:cNvSpPr>
          <p:nvPr>
            <p:ph type="dt" sz="half" idx="20"/>
          </p:nvPr>
        </p:nvSpPr>
        <p:spPr/>
        <p:txBody>
          <a:bodyPr/>
          <a:lstStyle/>
          <a:p>
            <a:fld id="{9A0E1B14-5FAD-4728-B6F7-3C24CEE5BF4A}" type="datetime1">
              <a:rPr lang="fi-FI" smtClean="0"/>
              <a:t>5.11.2024</a:t>
            </a:fld>
            <a:endParaRPr lang="fi-FI" dirty="0"/>
          </a:p>
        </p:txBody>
      </p:sp>
      <p:sp>
        <p:nvSpPr>
          <p:cNvPr id="9" name="Footer Placeholder 8">
            <a:extLst>
              <a:ext uri="{FF2B5EF4-FFF2-40B4-BE49-F238E27FC236}">
                <a16:creationId xmlns:a16="http://schemas.microsoft.com/office/drawing/2014/main" id="{9DD562FA-3522-5D86-6B5D-D46C31407CA8}"/>
              </a:ext>
            </a:extLst>
          </p:cNvPr>
          <p:cNvSpPr>
            <a:spLocks noGrp="1"/>
          </p:cNvSpPr>
          <p:nvPr>
            <p:ph type="ftr" sz="quarter" idx="21"/>
          </p:nvPr>
        </p:nvSpPr>
        <p:spPr/>
        <p:txBody>
          <a:bodyPr/>
          <a:lstStyle/>
          <a:p>
            <a:endParaRPr lang="fi-FI" dirty="0"/>
          </a:p>
        </p:txBody>
      </p:sp>
      <p:sp>
        <p:nvSpPr>
          <p:cNvPr id="10" name="Slide Number Placeholder 9">
            <a:extLst>
              <a:ext uri="{FF2B5EF4-FFF2-40B4-BE49-F238E27FC236}">
                <a16:creationId xmlns:a16="http://schemas.microsoft.com/office/drawing/2014/main" id="{C035D3F8-519A-BD10-B212-14EA8C3C6B26}"/>
              </a:ext>
            </a:extLst>
          </p:cNvPr>
          <p:cNvSpPr>
            <a:spLocks noGrp="1"/>
          </p:cNvSpPr>
          <p:nvPr>
            <p:ph type="sldNum" sz="quarter" idx="22"/>
          </p:nvPr>
        </p:nvSpPr>
        <p:spPr/>
        <p:txBody>
          <a:body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8163293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icture Nega">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0" y="0"/>
            <a:ext cx="12192000" cy="6858000"/>
          </a:xfrm>
          <a:solidFill>
            <a:schemeClr val="bg2"/>
          </a:solidFill>
        </p:spPr>
        <p:txBody>
          <a:bodyPr vert="horz" lIns="0" tIns="0" rIns="0" bIns="0" rtlCol="0" anchor="t" anchorCtr="0">
            <a:noAutofit/>
          </a:bodyPr>
          <a:lstStyle>
            <a:lvl1pPr>
              <a:defRPr lang="fi-FI" sz="1200" noProof="1"/>
            </a:lvl1pPr>
          </a:lstStyle>
          <a:p>
            <a:pPr marR="0" lvl="0" fontAlgn="auto">
              <a:spcAft>
                <a:spcPts val="0"/>
              </a:spcAft>
              <a:buClrTx/>
              <a:buSzTx/>
              <a:tabLst/>
            </a:pPr>
            <a:r>
              <a:rPr lang="fi-FI" noProof="1"/>
              <a:t>Click icon to add image, Fit the image to frame by choosing: 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dirty="0"/>
          </a:p>
        </p:txBody>
      </p:sp>
      <p:sp>
        <p:nvSpPr>
          <p:cNvPr id="4" name="Text Placeholder 2">
            <a:extLst>
              <a:ext uri="{FF2B5EF4-FFF2-40B4-BE49-F238E27FC236}">
                <a16:creationId xmlns:a16="http://schemas.microsoft.com/office/drawing/2014/main" id="{3C31FA69-E208-B16D-749C-C889E904FF0C}"/>
              </a:ext>
              <a:ext uri="{C183D7F6-B498-43B3-948B-1728B52AA6E4}">
                <adec:decorative xmlns:adec="http://schemas.microsoft.com/office/drawing/2017/decorative" val="1"/>
              </a:ext>
            </a:extLst>
          </p:cNvPr>
          <p:cNvSpPr>
            <a:spLocks noGrp="1"/>
          </p:cNvSpPr>
          <p:nvPr>
            <p:ph type="body" sz="quarter" idx="19"/>
          </p:nvPr>
        </p:nvSpPr>
        <p:spPr>
          <a:xfrm>
            <a:off x="407988" y="6165336"/>
            <a:ext cx="385200" cy="288000"/>
          </a:xfrm>
          <a:blipFill>
            <a:blip r:embed="rId2"/>
            <a:stretch>
              <a:fillRect/>
            </a:stretch>
          </a:blipFill>
        </p:spPr>
        <p:txBody>
          <a:bodyPr/>
          <a:lstStyle>
            <a:lvl1pPr>
              <a:defRPr sz="100">
                <a:noFill/>
              </a:defRPr>
            </a:lvl1pPr>
          </a:lstStyle>
          <a:p>
            <a:pPr lvl="0"/>
            <a:r>
              <a:rPr lang="en-US"/>
              <a:t>Click to edit Master text styles</a:t>
            </a:r>
          </a:p>
        </p:txBody>
      </p:sp>
      <p:sp>
        <p:nvSpPr>
          <p:cNvPr id="3" name="Date Placeholder 2">
            <a:extLst>
              <a:ext uri="{FF2B5EF4-FFF2-40B4-BE49-F238E27FC236}">
                <a16:creationId xmlns:a16="http://schemas.microsoft.com/office/drawing/2014/main" id="{9508E6FE-529C-6F82-E69C-32498ED04633}"/>
              </a:ext>
            </a:extLst>
          </p:cNvPr>
          <p:cNvSpPr>
            <a:spLocks noGrp="1"/>
          </p:cNvSpPr>
          <p:nvPr>
            <p:ph type="dt" sz="half" idx="20"/>
          </p:nvPr>
        </p:nvSpPr>
        <p:spPr/>
        <p:txBody>
          <a:bodyPr/>
          <a:lstStyle>
            <a:lvl1pPr>
              <a:defRPr>
                <a:solidFill>
                  <a:schemeClr val="bg1"/>
                </a:solidFill>
              </a:defRPr>
            </a:lvl1pPr>
          </a:lstStyle>
          <a:p>
            <a:fld id="{A3E221B3-DF53-4B90-9863-FDE648642654}" type="datetime1">
              <a:rPr lang="fi-FI" smtClean="0"/>
              <a:t>5.11.2024</a:t>
            </a:fld>
            <a:endParaRPr lang="fi-FI" dirty="0"/>
          </a:p>
        </p:txBody>
      </p:sp>
      <p:sp>
        <p:nvSpPr>
          <p:cNvPr id="9" name="Footer Placeholder 8">
            <a:extLst>
              <a:ext uri="{FF2B5EF4-FFF2-40B4-BE49-F238E27FC236}">
                <a16:creationId xmlns:a16="http://schemas.microsoft.com/office/drawing/2014/main" id="{428CC8F0-0CF6-102F-F83A-926998C03342}"/>
              </a:ext>
            </a:extLst>
          </p:cNvPr>
          <p:cNvSpPr>
            <a:spLocks noGrp="1"/>
          </p:cNvSpPr>
          <p:nvPr>
            <p:ph type="ftr" sz="quarter" idx="21"/>
          </p:nvPr>
        </p:nvSpPr>
        <p:spPr/>
        <p:txBody>
          <a:bodyPr/>
          <a:lstStyle>
            <a:lvl1pPr>
              <a:defRPr>
                <a:solidFill>
                  <a:schemeClr val="bg1"/>
                </a:solidFill>
              </a:defRPr>
            </a:lvl1pPr>
          </a:lstStyle>
          <a:p>
            <a:endParaRPr lang="fi-FI" dirty="0"/>
          </a:p>
        </p:txBody>
      </p:sp>
      <p:sp>
        <p:nvSpPr>
          <p:cNvPr id="10" name="Slide Number Placeholder 9">
            <a:extLst>
              <a:ext uri="{FF2B5EF4-FFF2-40B4-BE49-F238E27FC236}">
                <a16:creationId xmlns:a16="http://schemas.microsoft.com/office/drawing/2014/main" id="{2A5F946C-BD14-D558-2FBC-9358BC12A7B5}"/>
              </a:ext>
            </a:extLst>
          </p:cNvPr>
          <p:cNvSpPr>
            <a:spLocks noGrp="1"/>
          </p:cNvSpPr>
          <p:nvPr>
            <p:ph type="sldNum" sz="quarter" idx="22"/>
          </p:nvPr>
        </p:nvSpPr>
        <p:spPr/>
        <p:txBody>
          <a:bodyPr/>
          <a:lstStyle>
            <a:lvl1pPr>
              <a:defRPr>
                <a:solidFill>
                  <a:schemeClr val="bg1"/>
                </a:solidFill>
              </a:defRPr>
            </a:lvl1pPr>
          </a:lstStyle>
          <a:p>
            <a:fld id="{D701140D-C14F-41CA-99FC-0EF83E8DA40A}" type="slidenum">
              <a:rPr lang="fi-FI" smtClean="0"/>
              <a:pPr/>
              <a:t>‹#›</a:t>
            </a:fld>
            <a:endParaRPr lang="fi-FI" dirty="0"/>
          </a:p>
        </p:txBody>
      </p:sp>
    </p:spTree>
    <p:extLst>
      <p:ext uri="{BB962C8B-B14F-4D97-AF65-F5344CB8AC3E}">
        <p14:creationId xmlns:p14="http://schemas.microsoft.com/office/powerpoint/2010/main" val="26461475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A107C5E8-F8E2-4AC9-A312-DA4BC489321B}"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2">
            <a:extLst>
              <a:ext uri="{FF2B5EF4-FFF2-40B4-BE49-F238E27FC236}">
                <a16:creationId xmlns:a16="http://schemas.microsoft.com/office/drawing/2014/main" id="{11E4B692-D8EE-2089-7427-A5399BE66F38}"/>
              </a:ext>
            </a:extLst>
          </p:cNvPr>
          <p:cNvSpPr>
            <a:spLocks noGrp="1"/>
          </p:cNvSpPr>
          <p:nvPr>
            <p:ph type="body" idx="14" hasCustomPrompt="1"/>
          </p:nvPr>
        </p:nvSpPr>
        <p:spPr>
          <a:xfrm>
            <a:off x="407988" y="1844674"/>
            <a:ext cx="2016119"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p>
        </p:txBody>
      </p:sp>
      <p:sp>
        <p:nvSpPr>
          <p:cNvPr id="13" name="Text Placeholder 12">
            <a:extLst>
              <a:ext uri="{FF2B5EF4-FFF2-40B4-BE49-F238E27FC236}">
                <a16:creationId xmlns:a16="http://schemas.microsoft.com/office/drawing/2014/main" id="{7DFA5604-DFA9-5599-E5FB-95F12FB285D5}"/>
              </a:ext>
            </a:extLst>
          </p:cNvPr>
          <p:cNvSpPr>
            <a:spLocks noGrp="1"/>
          </p:cNvSpPr>
          <p:nvPr>
            <p:ph type="body" sz="quarter" idx="15"/>
          </p:nvPr>
        </p:nvSpPr>
        <p:spPr>
          <a:xfrm>
            <a:off x="407988" y="3284538"/>
            <a:ext cx="2015604"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3827A3A4-CC58-367B-E36F-7AC44E8EC4DB}"/>
              </a:ext>
            </a:extLst>
          </p:cNvPr>
          <p:cNvSpPr>
            <a:spLocks noGrp="1"/>
          </p:cNvSpPr>
          <p:nvPr>
            <p:ph type="body" idx="16" hasCustomPrompt="1"/>
          </p:nvPr>
        </p:nvSpPr>
        <p:spPr>
          <a:xfrm>
            <a:off x="2711607" y="1844674"/>
            <a:ext cx="2088765"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p>
        </p:txBody>
      </p:sp>
      <p:sp>
        <p:nvSpPr>
          <p:cNvPr id="17" name="Text Placeholder 2">
            <a:extLst>
              <a:ext uri="{FF2B5EF4-FFF2-40B4-BE49-F238E27FC236}">
                <a16:creationId xmlns:a16="http://schemas.microsoft.com/office/drawing/2014/main" id="{B6A71658-2640-5820-00C0-A497E0475D02}"/>
              </a:ext>
            </a:extLst>
          </p:cNvPr>
          <p:cNvSpPr>
            <a:spLocks noGrp="1"/>
          </p:cNvSpPr>
          <p:nvPr>
            <p:ph type="body" idx="18" hasCustomPrompt="1"/>
          </p:nvPr>
        </p:nvSpPr>
        <p:spPr>
          <a:xfrm>
            <a:off x="5087880" y="1844674"/>
            <a:ext cx="2016738"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p>
        </p:txBody>
      </p:sp>
      <p:sp>
        <p:nvSpPr>
          <p:cNvPr id="20" name="Text Placeholder 2">
            <a:extLst>
              <a:ext uri="{FF2B5EF4-FFF2-40B4-BE49-F238E27FC236}">
                <a16:creationId xmlns:a16="http://schemas.microsoft.com/office/drawing/2014/main" id="{E507729F-3FC3-227F-5A8B-85517FBB16B0}"/>
              </a:ext>
            </a:extLst>
          </p:cNvPr>
          <p:cNvSpPr>
            <a:spLocks noGrp="1"/>
          </p:cNvSpPr>
          <p:nvPr>
            <p:ph type="body" idx="20" hasCustomPrompt="1"/>
          </p:nvPr>
        </p:nvSpPr>
        <p:spPr>
          <a:xfrm>
            <a:off x="7392126" y="1844674"/>
            <a:ext cx="2088765"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p>
        </p:txBody>
      </p:sp>
      <p:sp>
        <p:nvSpPr>
          <p:cNvPr id="22" name="Text Placeholder 2">
            <a:extLst>
              <a:ext uri="{FF2B5EF4-FFF2-40B4-BE49-F238E27FC236}">
                <a16:creationId xmlns:a16="http://schemas.microsoft.com/office/drawing/2014/main" id="{2B959ACE-C45A-F672-6EF3-2497A285A008}"/>
              </a:ext>
            </a:extLst>
          </p:cNvPr>
          <p:cNvSpPr>
            <a:spLocks noGrp="1"/>
          </p:cNvSpPr>
          <p:nvPr>
            <p:ph type="body" idx="22" hasCustomPrompt="1"/>
          </p:nvPr>
        </p:nvSpPr>
        <p:spPr>
          <a:xfrm>
            <a:off x="9768409" y="1844674"/>
            <a:ext cx="2016120"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p>
        </p:txBody>
      </p:sp>
      <p:sp>
        <p:nvSpPr>
          <p:cNvPr id="26" name="Text Placeholder 12">
            <a:extLst>
              <a:ext uri="{FF2B5EF4-FFF2-40B4-BE49-F238E27FC236}">
                <a16:creationId xmlns:a16="http://schemas.microsoft.com/office/drawing/2014/main" id="{D9D79536-3D7F-7D6F-2BE3-5C618CB120D9}"/>
              </a:ext>
            </a:extLst>
          </p:cNvPr>
          <p:cNvSpPr>
            <a:spLocks noGrp="1"/>
          </p:cNvSpPr>
          <p:nvPr>
            <p:ph type="body" sz="quarter" idx="23"/>
          </p:nvPr>
        </p:nvSpPr>
        <p:spPr>
          <a:xfrm>
            <a:off x="2711624" y="3284538"/>
            <a:ext cx="2088232"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12">
            <a:extLst>
              <a:ext uri="{FF2B5EF4-FFF2-40B4-BE49-F238E27FC236}">
                <a16:creationId xmlns:a16="http://schemas.microsoft.com/office/drawing/2014/main" id="{E9B545D8-3555-6CE3-D8FD-D2E749B189FA}"/>
              </a:ext>
            </a:extLst>
          </p:cNvPr>
          <p:cNvSpPr>
            <a:spLocks noGrp="1"/>
          </p:cNvSpPr>
          <p:nvPr>
            <p:ph type="body" sz="quarter" idx="24"/>
          </p:nvPr>
        </p:nvSpPr>
        <p:spPr>
          <a:xfrm>
            <a:off x="5088198" y="3284538"/>
            <a:ext cx="2015604"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2">
            <a:extLst>
              <a:ext uri="{FF2B5EF4-FFF2-40B4-BE49-F238E27FC236}">
                <a16:creationId xmlns:a16="http://schemas.microsoft.com/office/drawing/2014/main" id="{6DB34C07-D845-0A71-7110-873D3E54FE62}"/>
              </a:ext>
            </a:extLst>
          </p:cNvPr>
          <p:cNvSpPr>
            <a:spLocks noGrp="1"/>
          </p:cNvSpPr>
          <p:nvPr>
            <p:ph type="body" sz="quarter" idx="25"/>
          </p:nvPr>
        </p:nvSpPr>
        <p:spPr>
          <a:xfrm>
            <a:off x="7392144" y="3284538"/>
            <a:ext cx="2088232"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2">
            <a:extLst>
              <a:ext uri="{FF2B5EF4-FFF2-40B4-BE49-F238E27FC236}">
                <a16:creationId xmlns:a16="http://schemas.microsoft.com/office/drawing/2014/main" id="{812168A2-46B4-55B8-F41F-994C00D2483C}"/>
              </a:ext>
            </a:extLst>
          </p:cNvPr>
          <p:cNvSpPr>
            <a:spLocks noGrp="1"/>
          </p:cNvSpPr>
          <p:nvPr>
            <p:ph type="body" sz="quarter" idx="26"/>
          </p:nvPr>
        </p:nvSpPr>
        <p:spPr>
          <a:xfrm>
            <a:off x="9769028" y="3284538"/>
            <a:ext cx="2015604"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05083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ocess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7E36261A-7C95-4944-BB45-6807A0B21284}"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3499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CC-BY-NC 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pPr>
              <a:defRPr/>
            </a:pPr>
            <a:fld id="{311FD70B-047E-4AEA-BCC0-D29DAB28B379}" type="datetime1">
              <a:rPr lang="en-US" smtClean="0"/>
              <a:pPr>
                <a:defRPr/>
              </a:pPr>
              <a:t>11/5/2024</a:t>
            </a:fld>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pPr>
              <a:defRPr/>
            </a:pPr>
            <a:fld id="{E2BB12D7-76CC-4676-879E-A8BB1E0BEAF6}" type="slidenum">
              <a:rPr lang="fi-FI" smtClean="0"/>
              <a:pPr>
                <a:defRPr/>
              </a:pPr>
              <a:t>‹#›</a:t>
            </a:fld>
            <a:endParaRPr lang="fi-FI"/>
          </a:p>
        </p:txBody>
      </p:sp>
      <p:sp>
        <p:nvSpPr>
          <p:cNvPr id="7" name="Footer Placeholder 23">
            <a:extLst>
              <a:ext uri="{FF2B5EF4-FFF2-40B4-BE49-F238E27FC236}">
                <a16:creationId xmlns:a16="http://schemas.microsoft.com/office/drawing/2014/main" id="{FCC3E25D-5FFA-8583-6320-58A891113814}"/>
              </a:ext>
            </a:extLst>
          </p:cNvPr>
          <p:cNvSpPr>
            <a:spLocks noGrp="1"/>
          </p:cNvSpPr>
          <p:nvPr>
            <p:ph type="ftr" sz="quarter" idx="11"/>
          </p:nvPr>
        </p:nvSpPr>
        <p:spPr>
          <a:xfrm>
            <a:off x="3647728" y="6309320"/>
            <a:ext cx="6552728" cy="143869"/>
          </a:xfrm>
        </p:spPr>
        <p:txBody>
          <a:bodyPr/>
          <a:lstStyle/>
          <a:p>
            <a:pPr>
              <a:defRPr/>
            </a:pPr>
            <a:endParaRPr lang="fi-FI"/>
          </a:p>
        </p:txBody>
      </p:sp>
      <p:pic>
        <p:nvPicPr>
          <p:cNvPr id="8" name="Picture 7">
            <a:hlinkClick r:id="rId2"/>
            <a:extLst>
              <a:ext uri="{FF2B5EF4-FFF2-40B4-BE49-F238E27FC236}">
                <a16:creationId xmlns:a16="http://schemas.microsoft.com/office/drawing/2014/main" id="{F108979D-2C35-8DF7-C967-157BD0DD7FD6}"/>
              </a:ext>
              <a:ext uri="{C183D7F6-B498-43B3-948B-1728B52AA6E4}">
                <adec:decorative xmlns:adec="http://schemas.microsoft.com/office/drawing/2017/decorative" val="1"/>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tretch>
            <a:fillRect/>
          </a:stretch>
        </p:blipFill>
        <p:spPr>
          <a:xfrm>
            <a:off x="839456" y="6093296"/>
            <a:ext cx="360000" cy="360000"/>
          </a:xfrm>
          <a:prstGeom prst="rect">
            <a:avLst/>
          </a:prstGeom>
        </p:spPr>
      </p:pic>
      <p:pic>
        <p:nvPicPr>
          <p:cNvPr id="9" name="Picture 8">
            <a:hlinkClick r:id="rId2"/>
            <a:extLst>
              <a:ext uri="{FF2B5EF4-FFF2-40B4-BE49-F238E27FC236}">
                <a16:creationId xmlns:a16="http://schemas.microsoft.com/office/drawing/2014/main" id="{C1BC6918-6C5B-C3AF-A51B-FB591F80BF0B}"/>
              </a:ext>
              <a:ext uri="{C183D7F6-B498-43B3-948B-1728B52AA6E4}">
                <adec:decorative xmlns:adec="http://schemas.microsoft.com/office/drawing/2017/decorative" val="1"/>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tretch>
            <a:fillRect/>
          </a:stretch>
        </p:blipFill>
        <p:spPr>
          <a:xfrm>
            <a:off x="407988" y="6093296"/>
            <a:ext cx="360000" cy="360000"/>
          </a:xfrm>
          <a:prstGeom prst="rect">
            <a:avLst/>
          </a:prstGeom>
        </p:spPr>
      </p:pic>
      <p:sp>
        <p:nvSpPr>
          <p:cNvPr id="10" name="TextBox 9">
            <a:extLst>
              <a:ext uri="{FF2B5EF4-FFF2-40B4-BE49-F238E27FC236}">
                <a16:creationId xmlns:a16="http://schemas.microsoft.com/office/drawing/2014/main" id="{0C85E044-ACE3-4A12-B709-E06CC826CC30}"/>
              </a:ext>
              <a:ext uri="{C183D7F6-B498-43B3-948B-1728B52AA6E4}">
                <adec:decorative xmlns:adec="http://schemas.microsoft.com/office/drawing/2017/decorative" val="1"/>
              </a:ext>
            </a:extLst>
          </p:cNvPr>
          <p:cNvSpPr txBox="1"/>
          <p:nvPr/>
        </p:nvSpPr>
        <p:spPr>
          <a:xfrm>
            <a:off x="1703744" y="6093296"/>
            <a:ext cx="1871976" cy="360040"/>
          </a:xfrm>
          <a:prstGeom prst="rect">
            <a:avLst/>
          </a:prstGeom>
          <a:noFill/>
        </p:spPr>
        <p:txBody>
          <a:bodyPr wrap="square" lIns="0" tIns="0" rIns="0" bIns="0" rtlCol="0" anchor="ctr" anchorCtr="0">
            <a:noAutofit/>
          </a:bodyPr>
          <a:lstStyle/>
          <a:p>
            <a:pPr algn="l"/>
            <a:r>
              <a:rPr lang="en-US" sz="800" dirty="0">
                <a:solidFill>
                  <a:schemeClr val="tx1"/>
                </a:solidFill>
                <a:effectLst/>
              </a:rPr>
              <a:t>Content is available under</a:t>
            </a:r>
          </a:p>
          <a:p>
            <a:pPr algn="l"/>
            <a:r>
              <a:rPr lang="en-US" sz="800" dirty="0">
                <a:solidFill>
                  <a:schemeClr val="tx1"/>
                </a:solidFill>
                <a:effectLst/>
              </a:rPr>
              <a:t>CC BY-NC 4.0 unless otherwise stated</a:t>
            </a:r>
            <a:endParaRPr lang="en-GB" sz="800" dirty="0">
              <a:solidFill>
                <a:schemeClr val="tx1"/>
              </a:solidFill>
              <a:effectLst/>
            </a:endParaRPr>
          </a:p>
        </p:txBody>
      </p:sp>
      <p:pic>
        <p:nvPicPr>
          <p:cNvPr id="4" name="Picture 3">
            <a:hlinkClick r:id="rId2"/>
            <a:extLst>
              <a:ext uri="{FF2B5EF4-FFF2-40B4-BE49-F238E27FC236}">
                <a16:creationId xmlns:a16="http://schemas.microsoft.com/office/drawing/2014/main" id="{746A0EE7-1655-B8BB-A7A6-5A671F5AC352}"/>
              </a:ext>
              <a:ext uri="{C183D7F6-B498-43B3-948B-1728B52AA6E4}">
                <adec:decorative xmlns:adec="http://schemas.microsoft.com/office/drawing/2017/decorative" val="1"/>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271504" y="6093296"/>
            <a:ext cx="360000" cy="360000"/>
          </a:xfrm>
          <a:prstGeom prst="rect">
            <a:avLst/>
          </a:prstGeom>
        </p:spPr>
      </p:pic>
      <p:sp>
        <p:nvSpPr>
          <p:cNvPr id="5" name="Text Placeholder 4">
            <a:extLst>
              <a:ext uri="{FF2B5EF4-FFF2-40B4-BE49-F238E27FC236}">
                <a16:creationId xmlns:a16="http://schemas.microsoft.com/office/drawing/2014/main" id="{B576FF73-4D19-0D8D-6148-301F8C2E2B2C}"/>
              </a:ext>
            </a:extLst>
          </p:cNvPr>
          <p:cNvSpPr>
            <a:spLocks noGrp="1"/>
          </p:cNvSpPr>
          <p:nvPr>
            <p:ph type="body" sz="quarter" idx="13" hasCustomPrompt="1"/>
          </p:nvPr>
        </p:nvSpPr>
        <p:spPr>
          <a:xfrm>
            <a:off x="407989" y="4869160"/>
            <a:ext cx="9792468" cy="276999"/>
          </a:xfrm>
        </p:spPr>
        <p:txBody>
          <a:bodyPr>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1933954792"/>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ocess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7851D551-224F-4275-99F4-007B49D96B02}"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accent3"/>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7772684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rocess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32CE707D-46A7-4EB0-836C-EDA26A1FAB33}"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accent2"/>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690205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1E8B3782-270A-4206-B651-06645730FAE2}" type="datetime1">
              <a:rPr lang="fi-FI" smtClean="0"/>
              <a:t>5.11.2024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164331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96E9-BA5C-FE6D-29D4-7D5BDF67EBC0}"/>
              </a:ext>
            </a:extLst>
          </p:cNvPr>
          <p:cNvSpPr>
            <a:spLocks noGrp="1"/>
          </p:cNvSpPr>
          <p:nvPr>
            <p:ph type="title"/>
          </p:nvPr>
        </p:nvSpPr>
        <p:spPr/>
        <p:txBody>
          <a:bodyPr/>
          <a:lstStyle/>
          <a:p>
            <a:r>
              <a:rPr lang="en-US"/>
              <a:t>Click to edit Master title style</a:t>
            </a:r>
            <a:endParaRPr lang="fi-FI" dirty="0"/>
          </a:p>
        </p:txBody>
      </p:sp>
      <p:sp>
        <p:nvSpPr>
          <p:cNvPr id="3" name="Date Placeholder 2">
            <a:extLst>
              <a:ext uri="{FF2B5EF4-FFF2-40B4-BE49-F238E27FC236}">
                <a16:creationId xmlns:a16="http://schemas.microsoft.com/office/drawing/2014/main" id="{7B35A839-C462-B1DD-93DB-75C65FA0354B}"/>
              </a:ext>
            </a:extLst>
          </p:cNvPr>
          <p:cNvSpPr>
            <a:spLocks noGrp="1"/>
          </p:cNvSpPr>
          <p:nvPr>
            <p:ph type="dt" sz="half" idx="10"/>
          </p:nvPr>
        </p:nvSpPr>
        <p:spPr/>
        <p:txBody>
          <a:bodyPr/>
          <a:lstStyle/>
          <a:p>
            <a:fld id="{D4AD4A0A-2B19-4E02-A46E-C3733585306B}" type="datetime1">
              <a:rPr lang="fi-FI" smtClean="0"/>
              <a:t>5.11.2024</a:t>
            </a:fld>
            <a:endParaRPr lang="fi-FI"/>
          </a:p>
        </p:txBody>
      </p:sp>
      <p:sp>
        <p:nvSpPr>
          <p:cNvPr id="4" name="Footer Placeholder 3">
            <a:extLst>
              <a:ext uri="{FF2B5EF4-FFF2-40B4-BE49-F238E27FC236}">
                <a16:creationId xmlns:a16="http://schemas.microsoft.com/office/drawing/2014/main" id="{EC323428-9C34-BE00-F14D-566DEEC4E56C}"/>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67C2FB49-CD3A-1DDD-E564-703C4FE25362}"/>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1888230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8857C-8954-2CAC-937A-943D6443A481}"/>
              </a:ext>
            </a:extLst>
          </p:cNvPr>
          <p:cNvSpPr>
            <a:spLocks noGrp="1"/>
          </p:cNvSpPr>
          <p:nvPr>
            <p:ph type="dt" sz="half" idx="10"/>
          </p:nvPr>
        </p:nvSpPr>
        <p:spPr/>
        <p:txBody>
          <a:bodyPr/>
          <a:lstStyle/>
          <a:p>
            <a:fld id="{E46F789D-15AF-4DE1-B71E-CD772EDCD869}" type="datetime1">
              <a:rPr lang="fi-FI" smtClean="0"/>
              <a:t>5.11.2024</a:t>
            </a:fld>
            <a:endParaRPr lang="fi-FI"/>
          </a:p>
        </p:txBody>
      </p:sp>
      <p:sp>
        <p:nvSpPr>
          <p:cNvPr id="3" name="Footer Placeholder 2">
            <a:extLst>
              <a:ext uri="{FF2B5EF4-FFF2-40B4-BE49-F238E27FC236}">
                <a16:creationId xmlns:a16="http://schemas.microsoft.com/office/drawing/2014/main" id="{967ABC24-E5EB-DE80-2D0D-1287AD8F112C}"/>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9253041E-A4B9-C59D-237D-00ECB5319199}"/>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2712102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Only" preserve="1">
  <p:cSld name="Title Only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96E9-BA5C-FE6D-29D4-7D5BDF67EBC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Date Placeholder 2">
            <a:extLst>
              <a:ext uri="{FF2B5EF4-FFF2-40B4-BE49-F238E27FC236}">
                <a16:creationId xmlns:a16="http://schemas.microsoft.com/office/drawing/2014/main" id="{7B35A839-C462-B1DD-93DB-75C65FA0354B}"/>
              </a:ext>
            </a:extLst>
          </p:cNvPr>
          <p:cNvSpPr>
            <a:spLocks noGrp="1"/>
          </p:cNvSpPr>
          <p:nvPr>
            <p:ph type="dt" sz="half" idx="10"/>
          </p:nvPr>
        </p:nvSpPr>
        <p:spPr/>
        <p:txBody>
          <a:bodyPr/>
          <a:lstStyle>
            <a:lvl1pPr>
              <a:defRPr>
                <a:solidFill>
                  <a:schemeClr val="bg1"/>
                </a:solidFill>
              </a:defRPr>
            </a:lvl1pPr>
          </a:lstStyle>
          <a:p>
            <a:fld id="{03007A0A-79B9-4CC6-B118-E0D49E3E39E6}" type="datetime1">
              <a:rPr lang="fi-FI" smtClean="0"/>
              <a:t>5.11.2024</a:t>
            </a:fld>
            <a:endParaRPr lang="fi-FI"/>
          </a:p>
        </p:txBody>
      </p:sp>
      <p:sp>
        <p:nvSpPr>
          <p:cNvPr id="4" name="Footer Placeholder 3">
            <a:extLst>
              <a:ext uri="{FF2B5EF4-FFF2-40B4-BE49-F238E27FC236}">
                <a16:creationId xmlns:a16="http://schemas.microsoft.com/office/drawing/2014/main" id="{EC323428-9C34-BE00-F14D-566DEEC4E56C}"/>
              </a:ext>
            </a:extLst>
          </p:cNvPr>
          <p:cNvSpPr>
            <a:spLocks noGrp="1"/>
          </p:cNvSpPr>
          <p:nvPr>
            <p:ph type="ftr" sz="quarter" idx="11"/>
          </p:nvPr>
        </p:nvSpPr>
        <p:spPr/>
        <p:txBody>
          <a:bodyPr/>
          <a:lstStyle>
            <a:lvl1pPr>
              <a:defRPr>
                <a:solidFill>
                  <a:schemeClr val="bg1"/>
                </a:solidFill>
              </a:defRPr>
            </a:lvl1pPr>
          </a:lstStyle>
          <a:p>
            <a:endParaRPr lang="fi-FI"/>
          </a:p>
        </p:txBody>
      </p:sp>
      <p:sp>
        <p:nvSpPr>
          <p:cNvPr id="5" name="Slide Number Placeholder 4">
            <a:extLst>
              <a:ext uri="{FF2B5EF4-FFF2-40B4-BE49-F238E27FC236}">
                <a16:creationId xmlns:a16="http://schemas.microsoft.com/office/drawing/2014/main" id="{67C2FB49-CD3A-1DDD-E564-703C4FE25362}"/>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6" name="Freeform 5">
            <a:extLst>
              <a:ext uri="{FF2B5EF4-FFF2-40B4-BE49-F238E27FC236}">
                <a16:creationId xmlns:a16="http://schemas.microsoft.com/office/drawing/2014/main" id="{084BE95A-A922-2BF2-1E8C-87BF84158BE3}"/>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473038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Blank Blac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8857C-8954-2CAC-937A-943D6443A481}"/>
              </a:ext>
            </a:extLst>
          </p:cNvPr>
          <p:cNvSpPr>
            <a:spLocks noGrp="1"/>
          </p:cNvSpPr>
          <p:nvPr>
            <p:ph type="dt" sz="half" idx="10"/>
          </p:nvPr>
        </p:nvSpPr>
        <p:spPr/>
        <p:txBody>
          <a:bodyPr/>
          <a:lstStyle>
            <a:lvl1pPr>
              <a:defRPr>
                <a:solidFill>
                  <a:schemeClr val="bg1"/>
                </a:solidFill>
              </a:defRPr>
            </a:lvl1pPr>
          </a:lstStyle>
          <a:p>
            <a:fld id="{1E409FCB-0F04-47D2-9B5C-A316368B1169}" type="datetime1">
              <a:rPr lang="fi-FI" smtClean="0"/>
              <a:t>5.11.2024</a:t>
            </a:fld>
            <a:endParaRPr lang="fi-FI"/>
          </a:p>
        </p:txBody>
      </p:sp>
      <p:sp>
        <p:nvSpPr>
          <p:cNvPr id="3" name="Footer Placeholder 2">
            <a:extLst>
              <a:ext uri="{FF2B5EF4-FFF2-40B4-BE49-F238E27FC236}">
                <a16:creationId xmlns:a16="http://schemas.microsoft.com/office/drawing/2014/main" id="{967ABC24-E5EB-DE80-2D0D-1287AD8F112C}"/>
              </a:ext>
            </a:extLst>
          </p:cNvPr>
          <p:cNvSpPr>
            <a:spLocks noGrp="1"/>
          </p:cNvSpPr>
          <p:nvPr>
            <p:ph type="ftr" sz="quarter" idx="11"/>
          </p:nvPr>
        </p:nvSpPr>
        <p:spPr/>
        <p:txBody>
          <a:bodyPr/>
          <a:lstStyle>
            <a:lvl1pPr>
              <a:defRPr>
                <a:solidFill>
                  <a:schemeClr val="bg1"/>
                </a:solidFill>
              </a:defRPr>
            </a:lvl1pPr>
          </a:lstStyle>
          <a:p>
            <a:endParaRPr lang="fi-FI"/>
          </a:p>
        </p:txBody>
      </p:sp>
      <p:sp>
        <p:nvSpPr>
          <p:cNvPr id="4" name="Slide Number Placeholder 3">
            <a:extLst>
              <a:ext uri="{FF2B5EF4-FFF2-40B4-BE49-F238E27FC236}">
                <a16:creationId xmlns:a16="http://schemas.microsoft.com/office/drawing/2014/main" id="{9253041E-A4B9-C59D-237D-00ECB5319199}"/>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5" name="Freeform 5">
            <a:extLst>
              <a:ext uri="{FF2B5EF4-FFF2-40B4-BE49-F238E27FC236}">
                <a16:creationId xmlns:a16="http://schemas.microsoft.com/office/drawing/2014/main" id="{70EE8852-CD7C-BD4D-4DA0-21C63C2F15A6}"/>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7529020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hank you ">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 uri="{C183D7F6-B498-43B3-948B-1728B52AA6E4}">
                <adec:decorative xmlns:adec="http://schemas.microsoft.com/office/drawing/2017/decorative" val="1"/>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6" name="Freeform 5">
            <a:extLst>
              <a:ext uri="{FF2B5EF4-FFF2-40B4-BE49-F238E27FC236}">
                <a16:creationId xmlns:a16="http://schemas.microsoft.com/office/drawing/2014/main" id="{4E379A93-4718-A4A6-52FF-0770DDE1FB8E}"/>
              </a:ext>
              <a:ext uri="{C183D7F6-B498-43B3-948B-1728B52AA6E4}">
                <adec:decorative xmlns:adec="http://schemas.microsoft.com/office/drawing/2017/decorative" val="1"/>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97C8E3E2-A6A7-5047-7F76-5A852C28CC12}"/>
              </a:ext>
              <a:ext uri="{C183D7F6-B498-43B3-948B-1728B52AA6E4}">
                <adec:decorative xmlns:adec="http://schemas.microsoft.com/office/drawing/2017/decorative" val="1"/>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dirty="0">
                <a:solidFill>
                  <a:schemeClr val="bg1"/>
                </a:solidFill>
                <a:latin typeface="+mj-lt"/>
              </a:rPr>
              <a:t>Kiitos</a:t>
            </a:r>
          </a:p>
        </p:txBody>
      </p:sp>
      <p:sp>
        <p:nvSpPr>
          <p:cNvPr id="2" name="Date Placeholder 1">
            <a:extLst>
              <a:ext uri="{FF2B5EF4-FFF2-40B4-BE49-F238E27FC236}">
                <a16:creationId xmlns:a16="http://schemas.microsoft.com/office/drawing/2014/main" id="{5819FAC3-FDFD-0982-174D-64BFD817B086}"/>
              </a:ext>
            </a:extLst>
          </p:cNvPr>
          <p:cNvSpPr>
            <a:spLocks noGrp="1"/>
          </p:cNvSpPr>
          <p:nvPr>
            <p:ph type="dt" sz="half" idx="14"/>
          </p:nvPr>
        </p:nvSpPr>
        <p:spPr/>
        <p:txBody>
          <a:bodyPr/>
          <a:lstStyle>
            <a:lvl1pPr>
              <a:defRPr>
                <a:solidFill>
                  <a:schemeClr val="bg1"/>
                </a:solidFill>
              </a:defRPr>
            </a:lvl1pPr>
          </a:lstStyle>
          <a:p>
            <a:fld id="{E54F8133-8528-4719-A1A6-CE05B2DA2B36}" type="datetime1">
              <a:rPr lang="fi-FI" smtClean="0"/>
              <a:t>5.11.2024</a:t>
            </a:fld>
            <a:endParaRPr lang="fi-FI" dirty="0"/>
          </a:p>
        </p:txBody>
      </p:sp>
      <p:sp>
        <p:nvSpPr>
          <p:cNvPr id="3" name="Footer Placeholder 2">
            <a:extLst>
              <a:ext uri="{FF2B5EF4-FFF2-40B4-BE49-F238E27FC236}">
                <a16:creationId xmlns:a16="http://schemas.microsoft.com/office/drawing/2014/main" id="{D2BF6814-EA9F-9642-988B-BA0DCA001BE0}"/>
              </a:ext>
            </a:extLst>
          </p:cNvPr>
          <p:cNvSpPr>
            <a:spLocks noGrp="1"/>
          </p:cNvSpPr>
          <p:nvPr>
            <p:ph type="ftr" sz="quarter" idx="15"/>
          </p:nvPr>
        </p:nvSpPr>
        <p:spPr>
          <a:xfrm>
            <a:off x="6456040" y="6309320"/>
            <a:ext cx="3744416" cy="143869"/>
          </a:xfrm>
        </p:spPr>
        <p:txBody>
          <a:bodyPr/>
          <a:lstStyle>
            <a:lvl1pPr>
              <a:defRPr>
                <a:solidFill>
                  <a:schemeClr val="bg1"/>
                </a:solidFill>
              </a:defRPr>
            </a:lvl1pPr>
          </a:lstStyle>
          <a:p>
            <a:endParaRPr lang="fi-FI" dirty="0"/>
          </a:p>
        </p:txBody>
      </p:sp>
      <p:sp>
        <p:nvSpPr>
          <p:cNvPr id="4" name="Slide Number Placeholder 3">
            <a:extLst>
              <a:ext uri="{FF2B5EF4-FFF2-40B4-BE49-F238E27FC236}">
                <a16:creationId xmlns:a16="http://schemas.microsoft.com/office/drawing/2014/main" id="{F594FCAF-E233-9309-B54B-CAB9B5DA075B}"/>
              </a:ext>
            </a:extLst>
          </p:cNvPr>
          <p:cNvSpPr>
            <a:spLocks noGrp="1"/>
          </p:cNvSpPr>
          <p:nvPr>
            <p:ph type="sldNum" sz="quarter" idx="16"/>
          </p:nvPr>
        </p:nvSpPr>
        <p:spPr/>
        <p:txBody>
          <a:bodyPr/>
          <a:lstStyle>
            <a:lvl1pPr>
              <a:defRPr>
                <a:solidFill>
                  <a:schemeClr val="bg1"/>
                </a:solidFill>
              </a:defRPr>
            </a:lvl1pPr>
          </a:lstStyle>
          <a:p>
            <a:fld id="{D701140D-C14F-41CA-99FC-0EF83E8DA40A}" type="slidenum">
              <a:rPr lang="fi-FI" smtClean="0"/>
              <a:pPr/>
              <a:t>‹#›</a:t>
            </a:fld>
            <a:endParaRPr lang="fi-FI" dirty="0"/>
          </a:p>
        </p:txBody>
      </p:sp>
      <p:sp>
        <p:nvSpPr>
          <p:cNvPr id="5" name="TextBox 4">
            <a:hlinkClick r:id="rId2"/>
            <a:extLst>
              <a:ext uri="{FF2B5EF4-FFF2-40B4-BE49-F238E27FC236}">
                <a16:creationId xmlns:a16="http://schemas.microsoft.com/office/drawing/2014/main" id="{165C98D3-985C-5D09-0F62-234BE3AB58C3}"/>
              </a:ext>
              <a:ext uri="{C183D7F6-B498-43B3-948B-1728B52AA6E4}">
                <adec:decorative xmlns:adec="http://schemas.microsoft.com/office/drawing/2017/decorative" val="1"/>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dirty="0">
                <a:solidFill>
                  <a:schemeClr val="bg1"/>
                </a:solidFill>
              </a:rPr>
              <a:t>aalto.fi</a:t>
            </a:r>
          </a:p>
        </p:txBody>
      </p:sp>
      <p:cxnSp>
        <p:nvCxnSpPr>
          <p:cNvPr id="7" name="Straight Connector 6">
            <a:extLst>
              <a:ext uri="{FF2B5EF4-FFF2-40B4-BE49-F238E27FC236}">
                <a16:creationId xmlns:a16="http://schemas.microsoft.com/office/drawing/2014/main" id="{8CE981A1-63EF-5A62-16BF-911E556C4D71}"/>
              </a:ext>
              <a:ext uri="{C183D7F6-B498-43B3-948B-1728B52AA6E4}">
                <adec:decorative xmlns:adec="http://schemas.microsoft.com/office/drawing/2017/decorative" val="1"/>
              </a:ext>
            </a:extLst>
          </p:cNvPr>
          <p:cNvCxnSpPr>
            <a:cxnSpLocks/>
          </p:cNvCxnSpPr>
          <p:nvPr/>
        </p:nvCxnSpPr>
        <p:spPr>
          <a:xfrm>
            <a:off x="6448576" y="2004866"/>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28611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hank you Blue">
    <p:bg>
      <p:bgPr>
        <a:solidFill>
          <a:schemeClr val="accent3"/>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 uri="{C183D7F6-B498-43B3-948B-1728B52AA6E4}">
                <adec:decorative xmlns:adec="http://schemas.microsoft.com/office/drawing/2017/decorative" val="1"/>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6" name="Freeform 5">
            <a:extLst>
              <a:ext uri="{FF2B5EF4-FFF2-40B4-BE49-F238E27FC236}">
                <a16:creationId xmlns:a16="http://schemas.microsoft.com/office/drawing/2014/main" id="{4E379A93-4718-A4A6-52FF-0770DDE1FB8E}"/>
              </a:ext>
              <a:ext uri="{C183D7F6-B498-43B3-948B-1728B52AA6E4}">
                <adec:decorative xmlns:adec="http://schemas.microsoft.com/office/drawing/2017/decorative" val="1"/>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Date Placeholder 1">
            <a:extLst>
              <a:ext uri="{FF2B5EF4-FFF2-40B4-BE49-F238E27FC236}">
                <a16:creationId xmlns:a16="http://schemas.microsoft.com/office/drawing/2014/main" id="{5819FAC3-FDFD-0982-174D-64BFD817B086}"/>
              </a:ext>
            </a:extLst>
          </p:cNvPr>
          <p:cNvSpPr>
            <a:spLocks noGrp="1"/>
          </p:cNvSpPr>
          <p:nvPr>
            <p:ph type="dt" sz="half" idx="14"/>
          </p:nvPr>
        </p:nvSpPr>
        <p:spPr/>
        <p:txBody>
          <a:bodyPr/>
          <a:lstStyle/>
          <a:p>
            <a:fld id="{E5EFF845-699F-40D8-986D-FF523A0DCCF0}" type="datetime1">
              <a:rPr lang="fi-FI" smtClean="0"/>
              <a:t>5.11.2024</a:t>
            </a:fld>
            <a:endParaRPr lang="fi-FI" dirty="0"/>
          </a:p>
        </p:txBody>
      </p:sp>
      <p:sp>
        <p:nvSpPr>
          <p:cNvPr id="3" name="Footer Placeholder 2">
            <a:extLst>
              <a:ext uri="{FF2B5EF4-FFF2-40B4-BE49-F238E27FC236}">
                <a16:creationId xmlns:a16="http://schemas.microsoft.com/office/drawing/2014/main" id="{D2BF6814-EA9F-9642-988B-BA0DCA001BE0}"/>
              </a:ext>
            </a:extLst>
          </p:cNvPr>
          <p:cNvSpPr>
            <a:spLocks noGrp="1"/>
          </p:cNvSpPr>
          <p:nvPr>
            <p:ph type="ftr" sz="quarter" idx="15"/>
          </p:nvPr>
        </p:nvSpPr>
        <p:spPr>
          <a:xfrm>
            <a:off x="6456040" y="6309320"/>
            <a:ext cx="3744416" cy="144016"/>
          </a:xfrm>
        </p:spPr>
        <p:txBody>
          <a:bodyPr/>
          <a:lstStyle/>
          <a:p>
            <a:endParaRPr lang="fi-FI" dirty="0"/>
          </a:p>
        </p:txBody>
      </p:sp>
      <p:sp>
        <p:nvSpPr>
          <p:cNvPr id="4" name="Slide Number Placeholder 3">
            <a:extLst>
              <a:ext uri="{FF2B5EF4-FFF2-40B4-BE49-F238E27FC236}">
                <a16:creationId xmlns:a16="http://schemas.microsoft.com/office/drawing/2014/main" id="{F594FCAF-E233-9309-B54B-CAB9B5DA075B}"/>
              </a:ext>
            </a:extLst>
          </p:cNvPr>
          <p:cNvSpPr>
            <a:spLocks noGrp="1"/>
          </p:cNvSpPr>
          <p:nvPr>
            <p:ph type="sldNum" sz="quarter" idx="16"/>
          </p:nvPr>
        </p:nvSpPr>
        <p:spPr/>
        <p:txBody>
          <a:bodyPr/>
          <a:lstStyle/>
          <a:p>
            <a:fld id="{D701140D-C14F-41CA-99FC-0EF83E8DA40A}" type="slidenum">
              <a:rPr lang="fi-FI" smtClean="0"/>
              <a:pPr/>
              <a:t>‹#›</a:t>
            </a:fld>
            <a:endParaRPr lang="fi-FI" dirty="0"/>
          </a:p>
        </p:txBody>
      </p:sp>
      <p:sp>
        <p:nvSpPr>
          <p:cNvPr id="7" name="TextBox 6">
            <a:extLst>
              <a:ext uri="{FF2B5EF4-FFF2-40B4-BE49-F238E27FC236}">
                <a16:creationId xmlns:a16="http://schemas.microsoft.com/office/drawing/2014/main" id="{93DFF82F-A665-CA7C-A4D9-281EBE1EA308}"/>
              </a:ext>
              <a:ext uri="{C183D7F6-B498-43B3-948B-1728B52AA6E4}">
                <adec:decorative xmlns:adec="http://schemas.microsoft.com/office/drawing/2017/decorative" val="1"/>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dirty="0">
                <a:latin typeface="+mj-lt"/>
              </a:rPr>
              <a:t>Kiitos</a:t>
            </a:r>
          </a:p>
        </p:txBody>
      </p:sp>
      <p:sp>
        <p:nvSpPr>
          <p:cNvPr id="8" name="TextBox 7">
            <a:hlinkClick r:id="rId2"/>
            <a:extLst>
              <a:ext uri="{FF2B5EF4-FFF2-40B4-BE49-F238E27FC236}">
                <a16:creationId xmlns:a16="http://schemas.microsoft.com/office/drawing/2014/main" id="{F9F35130-809C-54C5-7E28-08465B7283F3}"/>
              </a:ext>
              <a:ext uri="{C183D7F6-B498-43B3-948B-1728B52AA6E4}">
                <adec:decorative xmlns:adec="http://schemas.microsoft.com/office/drawing/2017/decorative" val="1"/>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dirty="0"/>
              <a:t>aalto.fi</a:t>
            </a:r>
          </a:p>
        </p:txBody>
      </p:sp>
      <p:cxnSp>
        <p:nvCxnSpPr>
          <p:cNvPr id="9" name="Straight Connector 8">
            <a:extLst>
              <a:ext uri="{FF2B5EF4-FFF2-40B4-BE49-F238E27FC236}">
                <a16:creationId xmlns:a16="http://schemas.microsoft.com/office/drawing/2014/main" id="{F4389D5A-AB42-9199-44CF-9CEEAE533454}"/>
              </a:ext>
              <a:ext uri="{C183D7F6-B498-43B3-948B-1728B52AA6E4}">
                <adec:decorative xmlns:adec="http://schemas.microsoft.com/office/drawing/2017/decorative" val="1"/>
              </a:ext>
            </a:extLst>
          </p:cNvPr>
          <p:cNvCxnSpPr>
            <a:cxnSpLocks/>
          </p:cNvCxnSpPr>
          <p:nvPr/>
        </p:nvCxnSpPr>
        <p:spPr>
          <a:xfrm>
            <a:off x="6448576" y="2004866"/>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527783"/>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hank you Red">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 uri="{C183D7F6-B498-43B3-948B-1728B52AA6E4}">
                <adec:decorative xmlns:adec="http://schemas.microsoft.com/office/drawing/2017/decorative" val="1"/>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6" name="Freeform 5">
            <a:extLst>
              <a:ext uri="{FF2B5EF4-FFF2-40B4-BE49-F238E27FC236}">
                <a16:creationId xmlns:a16="http://schemas.microsoft.com/office/drawing/2014/main" id="{4E379A93-4718-A4A6-52FF-0770DDE1FB8E}"/>
              </a:ext>
              <a:ext uri="{C183D7F6-B498-43B3-948B-1728B52AA6E4}">
                <adec:decorative xmlns:adec="http://schemas.microsoft.com/office/drawing/2017/decorative" val="1"/>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Date Placeholder 1">
            <a:extLst>
              <a:ext uri="{FF2B5EF4-FFF2-40B4-BE49-F238E27FC236}">
                <a16:creationId xmlns:a16="http://schemas.microsoft.com/office/drawing/2014/main" id="{5A44BCDF-D62A-8FD1-A853-63A6E329245A}"/>
              </a:ext>
            </a:extLst>
          </p:cNvPr>
          <p:cNvSpPr>
            <a:spLocks noGrp="1"/>
          </p:cNvSpPr>
          <p:nvPr>
            <p:ph type="dt" sz="half" idx="14"/>
          </p:nvPr>
        </p:nvSpPr>
        <p:spPr/>
        <p:txBody>
          <a:bodyPr/>
          <a:lstStyle/>
          <a:p>
            <a:fld id="{45F0D0FC-42F6-47DE-A7F4-E745E6EF1D32}" type="datetime1">
              <a:rPr lang="fi-FI" smtClean="0"/>
              <a:t>5.11.2024</a:t>
            </a:fld>
            <a:endParaRPr lang="fi-FI" dirty="0"/>
          </a:p>
        </p:txBody>
      </p:sp>
      <p:sp>
        <p:nvSpPr>
          <p:cNvPr id="4" name="Slide Number Placeholder 3">
            <a:extLst>
              <a:ext uri="{FF2B5EF4-FFF2-40B4-BE49-F238E27FC236}">
                <a16:creationId xmlns:a16="http://schemas.microsoft.com/office/drawing/2014/main" id="{C8CB65B9-41BC-781D-107D-C5A99B2C7D5E}"/>
              </a:ext>
            </a:extLst>
          </p:cNvPr>
          <p:cNvSpPr>
            <a:spLocks noGrp="1"/>
          </p:cNvSpPr>
          <p:nvPr>
            <p:ph type="sldNum" sz="quarter" idx="16"/>
          </p:nvPr>
        </p:nvSpPr>
        <p:spPr/>
        <p:txBody>
          <a:bodyPr/>
          <a:lstStyle/>
          <a:p>
            <a:fld id="{D701140D-C14F-41CA-99FC-0EF83E8DA40A}" type="slidenum">
              <a:rPr lang="fi-FI" smtClean="0"/>
              <a:pPr/>
              <a:t>‹#›</a:t>
            </a:fld>
            <a:endParaRPr lang="fi-FI" dirty="0"/>
          </a:p>
        </p:txBody>
      </p:sp>
      <p:sp>
        <p:nvSpPr>
          <p:cNvPr id="7" name="TextBox 6">
            <a:extLst>
              <a:ext uri="{FF2B5EF4-FFF2-40B4-BE49-F238E27FC236}">
                <a16:creationId xmlns:a16="http://schemas.microsoft.com/office/drawing/2014/main" id="{59C85133-50DB-CAA4-935B-5BFB0E1B21AB}"/>
              </a:ext>
              <a:ext uri="{C183D7F6-B498-43B3-948B-1728B52AA6E4}">
                <adec:decorative xmlns:adec="http://schemas.microsoft.com/office/drawing/2017/decorative" val="1"/>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dirty="0">
                <a:latin typeface="+mj-lt"/>
              </a:rPr>
              <a:t>Kiitos</a:t>
            </a:r>
          </a:p>
        </p:txBody>
      </p:sp>
      <p:sp>
        <p:nvSpPr>
          <p:cNvPr id="8" name="TextBox 7">
            <a:hlinkClick r:id="rId2"/>
            <a:extLst>
              <a:ext uri="{FF2B5EF4-FFF2-40B4-BE49-F238E27FC236}">
                <a16:creationId xmlns:a16="http://schemas.microsoft.com/office/drawing/2014/main" id="{7F46B658-9D7D-6338-006D-3915FC261FA2}"/>
              </a:ext>
              <a:ext uri="{C183D7F6-B498-43B3-948B-1728B52AA6E4}">
                <adec:decorative xmlns:adec="http://schemas.microsoft.com/office/drawing/2017/decorative" val="1"/>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dirty="0"/>
              <a:t>aalto.fi</a:t>
            </a:r>
          </a:p>
        </p:txBody>
      </p:sp>
      <p:cxnSp>
        <p:nvCxnSpPr>
          <p:cNvPr id="9" name="Straight Connector 8">
            <a:extLst>
              <a:ext uri="{FF2B5EF4-FFF2-40B4-BE49-F238E27FC236}">
                <a16:creationId xmlns:a16="http://schemas.microsoft.com/office/drawing/2014/main" id="{526E9EB7-2C97-21BD-728D-4E129DB8FD35}"/>
              </a:ext>
              <a:ext uri="{C183D7F6-B498-43B3-948B-1728B52AA6E4}">
                <adec:decorative xmlns:adec="http://schemas.microsoft.com/office/drawing/2017/decorative" val="1"/>
              </a:ext>
            </a:extLst>
          </p:cNvPr>
          <p:cNvCxnSpPr>
            <a:cxnSpLocks/>
          </p:cNvCxnSpPr>
          <p:nvPr/>
        </p:nvCxnSpPr>
        <p:spPr>
          <a:xfrm>
            <a:off x="6448576" y="2004866"/>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EE7BE5AF-5BA3-43BE-6B1C-F56C8A9C8AB8}"/>
              </a:ext>
            </a:extLst>
          </p:cNvPr>
          <p:cNvSpPr>
            <a:spLocks noGrp="1"/>
          </p:cNvSpPr>
          <p:nvPr>
            <p:ph type="ftr" sz="quarter" idx="15"/>
          </p:nvPr>
        </p:nvSpPr>
        <p:spPr>
          <a:xfrm>
            <a:off x="6456040" y="6309320"/>
            <a:ext cx="3744416" cy="144016"/>
          </a:xfrm>
        </p:spPr>
        <p:txBody>
          <a:bodyPr/>
          <a:lstStyle/>
          <a:p>
            <a:endParaRPr lang="fi-FI" dirty="0"/>
          </a:p>
        </p:txBody>
      </p:sp>
    </p:spTree>
    <p:extLst>
      <p:ext uri="{BB962C8B-B14F-4D97-AF65-F5344CB8AC3E}">
        <p14:creationId xmlns:p14="http://schemas.microsoft.com/office/powerpoint/2010/main" val="17292710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CC-BY-SA 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US"/>
              <a:t>Click to edit Master title style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pPr>
              <a:defRPr/>
            </a:pPr>
            <a:fld id="{311FD70B-047E-4AEA-BCC0-D29DAB28B379}" type="datetime1">
              <a:rPr lang="en-US" smtClean="0"/>
              <a:pPr>
                <a:defRPr/>
              </a:pPr>
              <a:t>11/5/2024</a:t>
            </a:fld>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pPr>
              <a:defRPr/>
            </a:pPr>
            <a:fld id="{E2BB12D7-76CC-4676-879E-A8BB1E0BEAF6}" type="slidenum">
              <a:rPr lang="fi-FI" smtClean="0"/>
              <a:pPr>
                <a:defRPr/>
              </a:pPr>
              <a:t>‹#›</a:t>
            </a:fld>
            <a:endParaRPr lang="fi-FI"/>
          </a:p>
        </p:txBody>
      </p:sp>
      <p:sp>
        <p:nvSpPr>
          <p:cNvPr id="7" name="Footer Placeholder 23">
            <a:extLst>
              <a:ext uri="{FF2B5EF4-FFF2-40B4-BE49-F238E27FC236}">
                <a16:creationId xmlns:a16="http://schemas.microsoft.com/office/drawing/2014/main" id="{FCC3E25D-5FFA-8583-6320-58A891113814}"/>
              </a:ext>
            </a:extLst>
          </p:cNvPr>
          <p:cNvSpPr>
            <a:spLocks noGrp="1"/>
          </p:cNvSpPr>
          <p:nvPr>
            <p:ph type="ftr" sz="quarter" idx="11"/>
          </p:nvPr>
        </p:nvSpPr>
        <p:spPr>
          <a:xfrm>
            <a:off x="3647728" y="6309320"/>
            <a:ext cx="6552728" cy="143869"/>
          </a:xfrm>
        </p:spPr>
        <p:txBody>
          <a:bodyPr/>
          <a:lstStyle/>
          <a:p>
            <a:pPr>
              <a:defRPr/>
            </a:pPr>
            <a:endParaRPr lang="fi-FI"/>
          </a:p>
        </p:txBody>
      </p:sp>
      <p:pic>
        <p:nvPicPr>
          <p:cNvPr id="8" name="Picture 7">
            <a:hlinkClick r:id="rId2"/>
            <a:extLst>
              <a:ext uri="{FF2B5EF4-FFF2-40B4-BE49-F238E27FC236}">
                <a16:creationId xmlns:a16="http://schemas.microsoft.com/office/drawing/2014/main" id="{F108979D-2C35-8DF7-C967-157BD0DD7FD6}"/>
              </a:ext>
              <a:ext uri="{C183D7F6-B498-43B3-948B-1728B52AA6E4}">
                <adec:decorative xmlns:adec="http://schemas.microsoft.com/office/drawing/2017/decorative" val="1"/>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tretch>
            <a:fillRect/>
          </a:stretch>
        </p:blipFill>
        <p:spPr>
          <a:xfrm>
            <a:off x="839456" y="6093296"/>
            <a:ext cx="360000" cy="360000"/>
          </a:xfrm>
          <a:prstGeom prst="rect">
            <a:avLst/>
          </a:prstGeom>
        </p:spPr>
      </p:pic>
      <p:pic>
        <p:nvPicPr>
          <p:cNvPr id="9" name="Picture 8">
            <a:hlinkClick r:id="rId2"/>
            <a:extLst>
              <a:ext uri="{FF2B5EF4-FFF2-40B4-BE49-F238E27FC236}">
                <a16:creationId xmlns:a16="http://schemas.microsoft.com/office/drawing/2014/main" id="{C1BC6918-6C5B-C3AF-A51B-FB591F80BF0B}"/>
              </a:ext>
              <a:ext uri="{C183D7F6-B498-43B3-948B-1728B52AA6E4}">
                <adec:decorative xmlns:adec="http://schemas.microsoft.com/office/drawing/2017/decorative" val="1"/>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tretch>
            <a:fillRect/>
          </a:stretch>
        </p:blipFill>
        <p:spPr>
          <a:xfrm>
            <a:off x="407988" y="6093296"/>
            <a:ext cx="360000" cy="360000"/>
          </a:xfrm>
          <a:prstGeom prst="rect">
            <a:avLst/>
          </a:prstGeom>
        </p:spPr>
      </p:pic>
      <p:sp>
        <p:nvSpPr>
          <p:cNvPr id="10" name="TextBox 9">
            <a:extLst>
              <a:ext uri="{FF2B5EF4-FFF2-40B4-BE49-F238E27FC236}">
                <a16:creationId xmlns:a16="http://schemas.microsoft.com/office/drawing/2014/main" id="{0C85E044-ACE3-4A12-B709-E06CC826CC30}"/>
              </a:ext>
              <a:ext uri="{C183D7F6-B498-43B3-948B-1728B52AA6E4}">
                <adec:decorative xmlns:adec="http://schemas.microsoft.com/office/drawing/2017/decorative" val="1"/>
              </a:ext>
            </a:extLst>
          </p:cNvPr>
          <p:cNvSpPr txBox="1"/>
          <p:nvPr/>
        </p:nvSpPr>
        <p:spPr>
          <a:xfrm>
            <a:off x="1703744" y="6093296"/>
            <a:ext cx="1871976" cy="360040"/>
          </a:xfrm>
          <a:prstGeom prst="rect">
            <a:avLst/>
          </a:prstGeom>
          <a:noFill/>
        </p:spPr>
        <p:txBody>
          <a:bodyPr wrap="square" lIns="0" tIns="0" rIns="0" bIns="0" rtlCol="0" anchor="ctr" anchorCtr="0">
            <a:noAutofit/>
          </a:bodyPr>
          <a:lstStyle/>
          <a:p>
            <a:pPr algn="l"/>
            <a:r>
              <a:rPr lang="en-US" sz="800" dirty="0">
                <a:solidFill>
                  <a:schemeClr val="tx1"/>
                </a:solidFill>
                <a:effectLst/>
              </a:rPr>
              <a:t>Content is available under</a:t>
            </a:r>
          </a:p>
          <a:p>
            <a:pPr algn="l"/>
            <a:r>
              <a:rPr lang="en-US" sz="800" dirty="0">
                <a:solidFill>
                  <a:schemeClr val="tx1"/>
                </a:solidFill>
                <a:effectLst/>
              </a:rPr>
              <a:t>CC BY-SA 4.0 unless otherwise stated</a:t>
            </a:r>
            <a:endParaRPr lang="en-GB" sz="800" dirty="0">
              <a:solidFill>
                <a:schemeClr val="tx1"/>
              </a:solidFill>
              <a:effectLst/>
            </a:endParaRPr>
          </a:p>
        </p:txBody>
      </p:sp>
      <p:pic>
        <p:nvPicPr>
          <p:cNvPr id="6" name="Picture 5">
            <a:hlinkClick r:id="rId2"/>
            <a:extLst>
              <a:ext uri="{FF2B5EF4-FFF2-40B4-BE49-F238E27FC236}">
                <a16:creationId xmlns:a16="http://schemas.microsoft.com/office/drawing/2014/main" id="{FC0491D6-8735-CD8F-1C61-5F39FCFAC6E9}"/>
              </a:ext>
              <a:ext uri="{C183D7F6-B498-43B3-948B-1728B52AA6E4}">
                <adec:decorative xmlns:adec="http://schemas.microsoft.com/office/drawing/2017/decorative" val="1"/>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271464" y="6093296"/>
            <a:ext cx="360000" cy="360000"/>
          </a:xfrm>
          <a:prstGeom prst="rect">
            <a:avLst/>
          </a:prstGeom>
        </p:spPr>
      </p:pic>
      <p:sp>
        <p:nvSpPr>
          <p:cNvPr id="4" name="Text Placeholder 4">
            <a:extLst>
              <a:ext uri="{FF2B5EF4-FFF2-40B4-BE49-F238E27FC236}">
                <a16:creationId xmlns:a16="http://schemas.microsoft.com/office/drawing/2014/main" id="{55BB1539-68FC-64F1-1A32-3717514C54D6}"/>
              </a:ext>
            </a:extLst>
          </p:cNvPr>
          <p:cNvSpPr>
            <a:spLocks noGrp="1"/>
          </p:cNvSpPr>
          <p:nvPr>
            <p:ph type="body" sz="quarter" idx="13" hasCustomPrompt="1"/>
          </p:nvPr>
        </p:nvSpPr>
        <p:spPr>
          <a:xfrm>
            <a:off x="407989" y="4869160"/>
            <a:ext cx="9792468" cy="276999"/>
          </a:xfrm>
        </p:spPr>
        <p:txBody>
          <a:bodyPr>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329161585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hank you Yellow">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 uri="{C183D7F6-B498-43B3-948B-1728B52AA6E4}">
                <adec:decorative xmlns:adec="http://schemas.microsoft.com/office/drawing/2017/decorative" val="1"/>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6" name="Freeform 5">
            <a:extLst>
              <a:ext uri="{FF2B5EF4-FFF2-40B4-BE49-F238E27FC236}">
                <a16:creationId xmlns:a16="http://schemas.microsoft.com/office/drawing/2014/main" id="{4E379A93-4718-A4A6-52FF-0770DDE1FB8E}"/>
              </a:ext>
              <a:ext uri="{C183D7F6-B498-43B3-948B-1728B52AA6E4}">
                <adec:decorative xmlns:adec="http://schemas.microsoft.com/office/drawing/2017/decorative" val="1"/>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Date Placeholder 1">
            <a:extLst>
              <a:ext uri="{FF2B5EF4-FFF2-40B4-BE49-F238E27FC236}">
                <a16:creationId xmlns:a16="http://schemas.microsoft.com/office/drawing/2014/main" id="{2F31311B-B039-888D-706C-C02FE1F80175}"/>
              </a:ext>
            </a:extLst>
          </p:cNvPr>
          <p:cNvSpPr>
            <a:spLocks noGrp="1"/>
          </p:cNvSpPr>
          <p:nvPr>
            <p:ph type="dt" sz="half" idx="14"/>
          </p:nvPr>
        </p:nvSpPr>
        <p:spPr/>
        <p:txBody>
          <a:bodyPr/>
          <a:lstStyle/>
          <a:p>
            <a:fld id="{725CAF6D-1016-4B8F-B423-2EFB8ABFBD35}" type="datetime1">
              <a:rPr lang="fi-FI" smtClean="0"/>
              <a:t>5.11.2024</a:t>
            </a:fld>
            <a:endParaRPr lang="fi-FI" dirty="0"/>
          </a:p>
        </p:txBody>
      </p:sp>
      <p:sp>
        <p:nvSpPr>
          <p:cNvPr id="4" name="Slide Number Placeholder 3">
            <a:extLst>
              <a:ext uri="{FF2B5EF4-FFF2-40B4-BE49-F238E27FC236}">
                <a16:creationId xmlns:a16="http://schemas.microsoft.com/office/drawing/2014/main" id="{22ED29A7-39F7-6678-ED5C-1BFC1DE83DE3}"/>
              </a:ext>
            </a:extLst>
          </p:cNvPr>
          <p:cNvSpPr>
            <a:spLocks noGrp="1"/>
          </p:cNvSpPr>
          <p:nvPr>
            <p:ph type="sldNum" sz="quarter" idx="16"/>
          </p:nvPr>
        </p:nvSpPr>
        <p:spPr/>
        <p:txBody>
          <a:bodyPr/>
          <a:lstStyle/>
          <a:p>
            <a:fld id="{D701140D-C14F-41CA-99FC-0EF83E8DA40A}" type="slidenum">
              <a:rPr lang="fi-FI" smtClean="0"/>
              <a:pPr/>
              <a:t>‹#›</a:t>
            </a:fld>
            <a:endParaRPr lang="fi-FI" dirty="0"/>
          </a:p>
        </p:txBody>
      </p:sp>
      <p:sp>
        <p:nvSpPr>
          <p:cNvPr id="7" name="TextBox 6">
            <a:extLst>
              <a:ext uri="{FF2B5EF4-FFF2-40B4-BE49-F238E27FC236}">
                <a16:creationId xmlns:a16="http://schemas.microsoft.com/office/drawing/2014/main" id="{A2C0BA38-FC88-57DB-9D5F-17BBFA1AD9C4}"/>
              </a:ext>
              <a:ext uri="{C183D7F6-B498-43B3-948B-1728B52AA6E4}">
                <adec:decorative xmlns:adec="http://schemas.microsoft.com/office/drawing/2017/decorative" val="1"/>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dirty="0">
                <a:latin typeface="+mj-lt"/>
              </a:rPr>
              <a:t>Kiitos</a:t>
            </a:r>
          </a:p>
        </p:txBody>
      </p:sp>
      <p:sp>
        <p:nvSpPr>
          <p:cNvPr id="8" name="TextBox 7">
            <a:hlinkClick r:id="rId2"/>
            <a:extLst>
              <a:ext uri="{FF2B5EF4-FFF2-40B4-BE49-F238E27FC236}">
                <a16:creationId xmlns:a16="http://schemas.microsoft.com/office/drawing/2014/main" id="{ED4DAA49-5117-79E7-369F-3E00EDCAAED8}"/>
              </a:ext>
              <a:ext uri="{C183D7F6-B498-43B3-948B-1728B52AA6E4}">
                <adec:decorative xmlns:adec="http://schemas.microsoft.com/office/drawing/2017/decorative" val="1"/>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dirty="0"/>
              <a:t>aalto.fi</a:t>
            </a:r>
          </a:p>
        </p:txBody>
      </p:sp>
      <p:cxnSp>
        <p:nvCxnSpPr>
          <p:cNvPr id="9" name="Straight Connector 8">
            <a:extLst>
              <a:ext uri="{FF2B5EF4-FFF2-40B4-BE49-F238E27FC236}">
                <a16:creationId xmlns:a16="http://schemas.microsoft.com/office/drawing/2014/main" id="{83DCA95A-EFB3-A3D7-88E6-2D13DAC91375}"/>
              </a:ext>
              <a:ext uri="{C183D7F6-B498-43B3-948B-1728B52AA6E4}">
                <adec:decorative xmlns:adec="http://schemas.microsoft.com/office/drawing/2017/decorative" val="1"/>
              </a:ext>
            </a:extLst>
          </p:cNvPr>
          <p:cNvCxnSpPr>
            <a:cxnSpLocks/>
          </p:cNvCxnSpPr>
          <p:nvPr/>
        </p:nvCxnSpPr>
        <p:spPr>
          <a:xfrm>
            <a:off x="6448576" y="2004866"/>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0CF9B49D-2A0C-2616-04AB-10F0CA3E88F7}"/>
              </a:ext>
            </a:extLst>
          </p:cNvPr>
          <p:cNvSpPr>
            <a:spLocks noGrp="1"/>
          </p:cNvSpPr>
          <p:nvPr>
            <p:ph type="ftr" sz="quarter" idx="15"/>
          </p:nvPr>
        </p:nvSpPr>
        <p:spPr>
          <a:xfrm>
            <a:off x="6456040" y="6309320"/>
            <a:ext cx="3744416" cy="144016"/>
          </a:xfrm>
        </p:spPr>
        <p:txBody>
          <a:bodyPr/>
          <a:lstStyle/>
          <a:p>
            <a:endParaRPr lang="fi-FI" dirty="0"/>
          </a:p>
        </p:txBody>
      </p:sp>
    </p:spTree>
    <p:extLst>
      <p:ext uri="{BB962C8B-B14F-4D97-AF65-F5344CB8AC3E}">
        <p14:creationId xmlns:p14="http://schemas.microsoft.com/office/powerpoint/2010/main" val="30352127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Picture Red">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 uri="{C183D7F6-B498-43B3-948B-1728B52AA6E4}">
                <adec:decorative xmlns:adec="http://schemas.microsoft.com/office/drawing/2017/decorative" val="1"/>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spcBef>
                <a:spcPts val="0"/>
              </a:spcBef>
              <a:defRPr lang="en-US" sz="1200" dirty="0"/>
            </a:lvl1pPr>
          </a:lstStyle>
          <a:p>
            <a:pPr marR="0" lvl="0" fontAlgn="auto">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Aft>
                <a:spcPts val="0"/>
              </a:spcAft>
              <a:buClrTx/>
              <a:buSzTx/>
              <a:tabLst/>
            </a:pPr>
            <a:endParaRPr lang="en-US" dirty="0"/>
          </a:p>
        </p:txBody>
      </p:sp>
      <p:sp>
        <p:nvSpPr>
          <p:cNvPr id="8" name="Rectangle 7">
            <a:extLst>
              <a:ext uri="{FF2B5EF4-FFF2-40B4-BE49-F238E27FC236}">
                <a16:creationId xmlns:a16="http://schemas.microsoft.com/office/drawing/2014/main" id="{D777C7DB-D21C-CF04-BEAE-6225DF214D55}"/>
              </a:ext>
              <a:ext uri="{C183D7F6-B498-43B3-948B-1728B52AA6E4}">
                <adec:decorative xmlns:adec="http://schemas.microsoft.com/office/drawing/2017/decorative" val="1"/>
              </a:ext>
            </a:extLst>
          </p:cNvPr>
          <p:cNvSpPr/>
          <p:nvPr/>
        </p:nvSpPr>
        <p:spPr>
          <a:xfrm>
            <a:off x="0" y="0"/>
            <a:ext cx="6096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dirty="0"/>
              <a:t>Headline</a:t>
            </a:r>
            <a:endParaRPr lang="fi-FI" dirty="0"/>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dirty="0"/>
          </a:p>
        </p:txBody>
      </p:sp>
      <p:sp>
        <p:nvSpPr>
          <p:cNvPr id="11" name="Freeform 5">
            <a:extLst>
              <a:ext uri="{FF2B5EF4-FFF2-40B4-BE49-F238E27FC236}">
                <a16:creationId xmlns:a16="http://schemas.microsoft.com/office/drawing/2014/main" id="{B048024D-E928-1A47-E81D-E73CEDEC703F}"/>
              </a:ext>
              <a:ext uri="{C183D7F6-B498-43B3-948B-1728B52AA6E4}">
                <adec:decorative xmlns:adec="http://schemas.microsoft.com/office/drawing/2017/decorative" val="1"/>
              </a:ext>
            </a:extLst>
          </p:cNvPr>
          <p:cNvSpPr>
            <a:spLocks noChangeAspect="1" noEditPoints="1"/>
          </p:cNvSpPr>
          <p:nvPr/>
        </p:nvSpPr>
        <p:spPr bwMode="auto">
          <a:xfrm>
            <a:off x="407988" y="432000"/>
            <a:ext cx="2650987" cy="576000"/>
          </a:xfrm>
          <a:custGeom>
            <a:avLst/>
            <a:gdLst>
              <a:gd name="T0" fmla="*/ 1856 w 4584"/>
              <a:gd name="T1" fmla="*/ 150 h 996"/>
              <a:gd name="T2" fmla="*/ 1926 w 4584"/>
              <a:gd name="T3" fmla="*/ 74 h 996"/>
              <a:gd name="T4" fmla="*/ 1862 w 4584"/>
              <a:gd name="T5" fmla="*/ 198 h 996"/>
              <a:gd name="T6" fmla="*/ 2091 w 4584"/>
              <a:gd name="T7" fmla="*/ 109 h 996"/>
              <a:gd name="T8" fmla="*/ 2346 w 4584"/>
              <a:gd name="T9" fmla="*/ 79 h 996"/>
              <a:gd name="T10" fmla="*/ 2341 w 4584"/>
              <a:gd name="T11" fmla="*/ 150 h 996"/>
              <a:gd name="T12" fmla="*/ 2584 w 4584"/>
              <a:gd name="T13" fmla="*/ 274 h 996"/>
              <a:gd name="T14" fmla="*/ 2883 w 4584"/>
              <a:gd name="T15" fmla="*/ 0 h 996"/>
              <a:gd name="T16" fmla="*/ 2966 w 4584"/>
              <a:gd name="T17" fmla="*/ 88 h 996"/>
              <a:gd name="T18" fmla="*/ 3031 w 4584"/>
              <a:gd name="T19" fmla="*/ 214 h 996"/>
              <a:gd name="T20" fmla="*/ 3010 w 4584"/>
              <a:gd name="T21" fmla="*/ 212 h 996"/>
              <a:gd name="T22" fmla="*/ 3283 w 4584"/>
              <a:gd name="T23" fmla="*/ 239 h 996"/>
              <a:gd name="T24" fmla="*/ 3261 w 4584"/>
              <a:gd name="T25" fmla="*/ 135 h 996"/>
              <a:gd name="T26" fmla="*/ 3397 w 4584"/>
              <a:gd name="T27" fmla="*/ 34 h 996"/>
              <a:gd name="T28" fmla="*/ 3589 w 4584"/>
              <a:gd name="T29" fmla="*/ 199 h 996"/>
              <a:gd name="T30" fmla="*/ 3538 w 4584"/>
              <a:gd name="T31" fmla="*/ 193 h 996"/>
              <a:gd name="T32" fmla="*/ 3580 w 4584"/>
              <a:gd name="T33" fmla="*/ 106 h 996"/>
              <a:gd name="T34" fmla="*/ 3779 w 4584"/>
              <a:gd name="T35" fmla="*/ 244 h 996"/>
              <a:gd name="T36" fmla="*/ 3908 w 4584"/>
              <a:gd name="T37" fmla="*/ 148 h 996"/>
              <a:gd name="T38" fmla="*/ 3821 w 4584"/>
              <a:gd name="T39" fmla="*/ 107 h 996"/>
              <a:gd name="T40" fmla="*/ 1828 w 4584"/>
              <a:gd name="T41" fmla="*/ 916 h 996"/>
              <a:gd name="T42" fmla="*/ 1868 w 4584"/>
              <a:gd name="T43" fmla="*/ 803 h 996"/>
              <a:gd name="T44" fmla="*/ 1905 w 4584"/>
              <a:gd name="T45" fmla="*/ 896 h 996"/>
              <a:gd name="T46" fmla="*/ 2193 w 4584"/>
              <a:gd name="T47" fmla="*/ 891 h 996"/>
              <a:gd name="T48" fmla="*/ 2220 w 4584"/>
              <a:gd name="T49" fmla="*/ 816 h 996"/>
              <a:gd name="T50" fmla="*/ 2340 w 4584"/>
              <a:gd name="T51" fmla="*/ 927 h 996"/>
              <a:gd name="T52" fmla="*/ 2271 w 4584"/>
              <a:gd name="T53" fmla="*/ 868 h 996"/>
              <a:gd name="T54" fmla="*/ 2506 w 4584"/>
              <a:gd name="T55" fmla="*/ 882 h 996"/>
              <a:gd name="T56" fmla="*/ 2823 w 4584"/>
              <a:gd name="T57" fmla="*/ 753 h 996"/>
              <a:gd name="T58" fmla="*/ 2952 w 4584"/>
              <a:gd name="T59" fmla="*/ 726 h 996"/>
              <a:gd name="T60" fmla="*/ 3233 w 4584"/>
              <a:gd name="T61" fmla="*/ 913 h 996"/>
              <a:gd name="T62" fmla="*/ 3254 w 4584"/>
              <a:gd name="T63" fmla="*/ 854 h 996"/>
              <a:gd name="T64" fmla="*/ 3313 w 4584"/>
              <a:gd name="T65" fmla="*/ 793 h 996"/>
              <a:gd name="T66" fmla="*/ 3644 w 4584"/>
              <a:gd name="T67" fmla="*/ 802 h 996"/>
              <a:gd name="T68" fmla="*/ 3627 w 4584"/>
              <a:gd name="T69" fmla="*/ 933 h 996"/>
              <a:gd name="T70" fmla="*/ 3553 w 4584"/>
              <a:gd name="T71" fmla="*/ 839 h 996"/>
              <a:gd name="T72" fmla="*/ 3726 w 4584"/>
              <a:gd name="T73" fmla="*/ 696 h 996"/>
              <a:gd name="T74" fmla="*/ 3850 w 4584"/>
              <a:gd name="T75" fmla="*/ 926 h 996"/>
              <a:gd name="T76" fmla="*/ 3980 w 4584"/>
              <a:gd name="T77" fmla="*/ 996 h 996"/>
              <a:gd name="T78" fmla="*/ 1914 w 4584"/>
              <a:gd name="T79" fmla="*/ 481 h 996"/>
              <a:gd name="T80" fmla="*/ 1963 w 4584"/>
              <a:gd name="T81" fmla="*/ 436 h 996"/>
              <a:gd name="T82" fmla="*/ 1873 w 4584"/>
              <a:gd name="T83" fmla="*/ 556 h 996"/>
              <a:gd name="T84" fmla="*/ 2197 w 4584"/>
              <a:gd name="T85" fmla="*/ 413 h 996"/>
              <a:gd name="T86" fmla="*/ 2378 w 4584"/>
              <a:gd name="T87" fmla="*/ 449 h 996"/>
              <a:gd name="T88" fmla="*/ 2327 w 4584"/>
              <a:gd name="T89" fmla="*/ 457 h 996"/>
              <a:gd name="T90" fmla="*/ 2668 w 4584"/>
              <a:gd name="T91" fmla="*/ 587 h 996"/>
              <a:gd name="T92" fmla="*/ 2785 w 4584"/>
              <a:gd name="T93" fmla="*/ 413 h 996"/>
              <a:gd name="T94" fmla="*/ 2840 w 4584"/>
              <a:gd name="T95" fmla="*/ 466 h 996"/>
              <a:gd name="T96" fmla="*/ 3340 w 4584"/>
              <a:gd name="T97" fmla="*/ 593 h 996"/>
              <a:gd name="T98" fmla="*/ 3412 w 4584"/>
              <a:gd name="T99" fmla="*/ 456 h 996"/>
              <a:gd name="T100" fmla="*/ 3375 w 4584"/>
              <a:gd name="T101" fmla="*/ 483 h 996"/>
              <a:gd name="T102" fmla="*/ 3508 w 4584"/>
              <a:gd name="T103" fmla="*/ 475 h 996"/>
              <a:gd name="T104" fmla="*/ 3735 w 4584"/>
              <a:gd name="T105" fmla="*/ 559 h 996"/>
              <a:gd name="T106" fmla="*/ 3673 w 4584"/>
              <a:gd name="T107" fmla="*/ 523 h 996"/>
              <a:gd name="T108" fmla="*/ 3797 w 4584"/>
              <a:gd name="T109" fmla="*/ 390 h 996"/>
              <a:gd name="T110" fmla="*/ 3950 w 4584"/>
              <a:gd name="T111" fmla="*/ 551 h 996"/>
              <a:gd name="T112" fmla="*/ 3976 w 4584"/>
              <a:gd name="T113" fmla="*/ 483 h 996"/>
              <a:gd name="T114" fmla="*/ 4063 w 4584"/>
              <a:gd name="T115" fmla="*/ 557 h 996"/>
              <a:gd name="T116" fmla="*/ 4023 w 4584"/>
              <a:gd name="T117" fmla="*/ 483 h 996"/>
              <a:gd name="T118" fmla="*/ 4319 w 4584"/>
              <a:gd name="T119" fmla="*/ 576 h 996"/>
              <a:gd name="T120" fmla="*/ 4457 w 4584"/>
              <a:gd name="T121" fmla="*/ 514 h 996"/>
              <a:gd name="T122" fmla="*/ 4395 w 4584"/>
              <a:gd name="T123" fmla="*/ 453 h 996"/>
              <a:gd name="T124" fmla="*/ 4474 w 4584"/>
              <a:gd name="T125" fmla="*/ 41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4" h="996">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0" name="Straight Connector 19">
            <a:extLst>
              <a:ext uri="{FF2B5EF4-FFF2-40B4-BE49-F238E27FC236}">
                <a16:creationId xmlns:a16="http://schemas.microsoft.com/office/drawing/2014/main" id="{E5214FC4-D5E6-4BFF-BDD7-E1A5F00F21BF}"/>
              </a:ext>
              <a:ext uri="{C183D7F6-B498-43B3-948B-1728B52AA6E4}">
                <adec:decorative xmlns:adec="http://schemas.microsoft.com/office/drawing/2017/decorative" val="1"/>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3A70D3C-0CC8-FE4E-F52B-53CE8B81A6CF}"/>
              </a:ext>
            </a:extLst>
          </p:cNvPr>
          <p:cNvSpPr>
            <a:spLocks noGrp="1"/>
          </p:cNvSpPr>
          <p:nvPr>
            <p:ph type="dt" sz="half" idx="14"/>
          </p:nvPr>
        </p:nvSpPr>
        <p:spPr/>
        <p:txBody>
          <a:body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6435823F-DD19-8F3B-CB31-DC7AB7F7DD25}"/>
              </a:ext>
            </a:extLst>
          </p:cNvPr>
          <p:cNvSpPr>
            <a:spLocks noGrp="1"/>
          </p:cNvSpPr>
          <p:nvPr>
            <p:ph type="ftr" sz="quarter" idx="15"/>
          </p:nvPr>
        </p:nvSpPr>
        <p:spPr/>
        <p:txBody>
          <a:bodyPr/>
          <a:lstStyle/>
          <a:p>
            <a:pPr>
              <a:defRPr/>
            </a:pPr>
            <a:endParaRPr lang="fi-FI"/>
          </a:p>
        </p:txBody>
      </p:sp>
      <p:sp>
        <p:nvSpPr>
          <p:cNvPr id="6" name="Slide Number Placeholder 5">
            <a:extLst>
              <a:ext uri="{FF2B5EF4-FFF2-40B4-BE49-F238E27FC236}">
                <a16:creationId xmlns:a16="http://schemas.microsoft.com/office/drawing/2014/main" id="{97CA50C0-8868-D9E3-6151-7FEB6CA03A3F}"/>
              </a:ext>
            </a:extLst>
          </p:cNvPr>
          <p:cNvSpPr>
            <a:spLocks noGrp="1"/>
          </p:cNvSpPr>
          <p:nvPr>
            <p:ph type="sldNum" sz="quarter" idx="16"/>
          </p:nvPr>
        </p:nvSpPr>
        <p:spPr/>
        <p:txBody>
          <a:bodyPr/>
          <a:lstStyle/>
          <a:p>
            <a:pPr>
              <a:defRPr/>
            </a:pPr>
            <a:fld id="{E2BB12D7-76CC-4676-879E-A8BB1E0BEAF6}" type="slidenum">
              <a:rPr lang="fi-FI" smtClean="0"/>
              <a:pPr>
                <a:defRPr/>
              </a:pPr>
              <a:t>‹#›</a:t>
            </a:fld>
            <a:endParaRPr lang="fi-FI"/>
          </a:p>
        </p:txBody>
      </p:sp>
      <p:sp>
        <p:nvSpPr>
          <p:cNvPr id="9" name="Text Placeholder 4">
            <a:extLst>
              <a:ext uri="{FF2B5EF4-FFF2-40B4-BE49-F238E27FC236}">
                <a16:creationId xmlns:a16="http://schemas.microsoft.com/office/drawing/2014/main" id="{85D974B8-11FD-E356-FB5B-3122C8279C54}"/>
              </a:ext>
            </a:extLst>
          </p:cNvPr>
          <p:cNvSpPr>
            <a:spLocks noGrp="1"/>
          </p:cNvSpPr>
          <p:nvPr>
            <p:ph type="body" sz="quarter" idx="17" hasCustomPrompt="1"/>
          </p:nvPr>
        </p:nvSpPr>
        <p:spPr>
          <a:xfrm>
            <a:off x="6600055" y="4869160"/>
            <a:ext cx="5183957" cy="276999"/>
          </a:xfrm>
        </p:spPr>
        <p:txBody>
          <a:bodyPr wrap="square">
            <a:spAutoFit/>
          </a:bodyPr>
          <a:lstStyle>
            <a:lvl1pPr marL="0" indent="0">
              <a:spcBef>
                <a:spcPts val="0"/>
              </a:spcBef>
              <a:buFontTx/>
              <a:buNone/>
              <a:defRPr sz="1800"/>
            </a:lvl1pPr>
            <a:lvl2pPr marL="0" indent="0">
              <a:spcBef>
                <a:spcPts val="0"/>
              </a:spcBef>
              <a:buFontTx/>
              <a:buNone/>
              <a:defRPr sz="1800"/>
            </a:lvl2pPr>
            <a:lvl3pPr marL="0" indent="0">
              <a:spcBef>
                <a:spcPts val="0"/>
              </a:spcBef>
              <a:buFontTx/>
              <a:buNone/>
              <a:defRPr sz="1800"/>
            </a:lvl3pPr>
            <a:lvl4pPr marL="0" indent="0">
              <a:spcBef>
                <a:spcPts val="0"/>
              </a:spcBef>
              <a:buFontTx/>
              <a:buNone/>
              <a:defRPr sz="1800"/>
            </a:lvl4pPr>
            <a:lvl5pPr marL="0" indent="0">
              <a:spcBef>
                <a:spcPts val="0"/>
              </a:spcBef>
              <a:buFontTx/>
              <a:buNone/>
              <a:defRPr sz="1800"/>
            </a:lvl5pPr>
            <a:lvl6pPr marL="0" indent="0">
              <a:spcBef>
                <a:spcPts val="0"/>
              </a:spcBef>
              <a:buFontTx/>
              <a:buNone/>
              <a:defRPr sz="1800"/>
            </a:lvl6pPr>
            <a:lvl7pPr marL="0" indent="0">
              <a:spcBef>
                <a:spcPts val="0"/>
              </a:spcBef>
              <a:buFontTx/>
              <a:buNone/>
              <a:defRPr sz="1800"/>
            </a:lvl7pPr>
            <a:lvl8pPr marL="0" indent="0">
              <a:spcBef>
                <a:spcPts val="0"/>
              </a:spcBef>
              <a:buFontTx/>
              <a:buNone/>
              <a:defRPr sz="1800"/>
            </a:lvl8pPr>
            <a:lvl9pPr marL="0" indent="0">
              <a:spcBef>
                <a:spcPts val="0"/>
              </a:spcBef>
              <a:buFontTx/>
              <a:buNone/>
              <a:defRPr sz="1800"/>
            </a:lvl9pPr>
          </a:lstStyle>
          <a:p>
            <a:pPr lvl="0"/>
            <a:r>
              <a:rPr lang="en-US" dirty="0"/>
              <a:t>Presenter Name / Date / Place</a:t>
            </a:r>
          </a:p>
        </p:txBody>
      </p:sp>
    </p:spTree>
    <p:extLst>
      <p:ext uri="{BB962C8B-B14F-4D97-AF65-F5344CB8AC3E}">
        <p14:creationId xmlns:p14="http://schemas.microsoft.com/office/powerpoint/2010/main" val="187756649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1.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1.png"/><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image" Target="../media/image1.png"/><Relationship Id="rId5" Type="http://schemas.openxmlformats.org/officeDocument/2006/relationships/slideLayout" Target="../slideLayouts/slideLayout72.xml"/><Relationship Id="rId10"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dirty="0"/>
              <a:t>Click to edit Master title style</a:t>
            </a:r>
            <a:endParaRPr lang="fi-FI" dirty="0"/>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pPr>
              <a:defRPr/>
            </a:pPr>
            <a:fld id="{311FD70B-047E-4AEA-BCC0-D29DAB28B379}" type="datetime1">
              <a:rPr lang="en-US" smtClean="0"/>
              <a:pPr>
                <a:defRPr/>
              </a:pPr>
              <a:t>11/5/2024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pPr>
              <a:defRPr/>
            </a:pPr>
            <a:endParaRPr lang="fi-FI"/>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pPr>
              <a:defRPr/>
            </a:pPr>
            <a:fld id="{E2BB12D7-76CC-4676-879E-A8BB1E0BEAF6}" type="slidenum">
              <a:rPr lang="fi-FI" smtClean="0"/>
              <a:pPr>
                <a:defRPr/>
              </a:pPr>
              <a:t>‹#›</a:t>
            </a:fld>
            <a:endParaRPr lang="fi-FI"/>
          </a:p>
        </p:txBody>
      </p:sp>
      <p:sp>
        <p:nvSpPr>
          <p:cNvPr id="13" name="Freeform 5">
            <a:extLst>
              <a:ext uri="{FF2B5EF4-FFF2-40B4-BE49-F238E27FC236}">
                <a16:creationId xmlns:a16="http://schemas.microsoft.com/office/drawing/2014/main" id="{5C5E2C33-AA03-78AB-8665-63E23F2C35E4}"/>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284348"/>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Lst>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dirty="0"/>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DE3242FC-DAF7-4E05-8C27-30B840DFDDCF}" type="datetime1">
              <a:rPr lang="fi-FI" smtClean="0"/>
              <a:t>5.11.2024</a:t>
            </a:fld>
            <a:endParaRPr lang="fi-FI" dirty="0"/>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endParaRPr lang="fi-FI" dirty="0"/>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dirty="0"/>
          </a:p>
        </p:txBody>
      </p:sp>
      <p:sp>
        <p:nvSpPr>
          <p:cNvPr id="13" name="Freeform 5">
            <a:extLst>
              <a:ext uri="{FF2B5EF4-FFF2-40B4-BE49-F238E27FC236}">
                <a16:creationId xmlns:a16="http://schemas.microsoft.com/office/drawing/2014/main" id="{5C5E2C33-AA03-78AB-8665-63E23F2C35E4}"/>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949313"/>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Lst>
  <p:hf hdr="0" ft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dirty="0"/>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B49B4554-3C07-45D0-9633-89CA88DFF836}" type="datetime1">
              <a:rPr lang="fi-FI" smtClean="0"/>
              <a:t>5.11.2024</a:t>
            </a:fld>
            <a:endParaRPr lang="fi-FI" dirty="0"/>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endParaRPr lang="fi-FI" dirty="0"/>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dirty="0"/>
          </a:p>
        </p:txBody>
      </p:sp>
      <p:sp>
        <p:nvSpPr>
          <p:cNvPr id="13" name="Freeform 5">
            <a:extLst>
              <a:ext uri="{FF2B5EF4-FFF2-40B4-BE49-F238E27FC236}">
                <a16:creationId xmlns:a16="http://schemas.microsoft.com/office/drawing/2014/main" id="{5C5E2C33-AA03-78AB-8665-63E23F2C35E4}"/>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35142"/>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Lst>
  <p:hf hdr="0" ft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dirty="0"/>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FE953895-CC21-4E4D-8C64-29B743FA0FFB}" type="datetime1">
              <a:rPr lang="fi-FI" smtClean="0"/>
              <a:t>5.11.2024</a:t>
            </a:fld>
            <a:endParaRPr lang="fi-FI" dirty="0"/>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endParaRPr lang="fi-FI" dirty="0"/>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dirty="0"/>
          </a:p>
        </p:txBody>
      </p:sp>
      <p:sp>
        <p:nvSpPr>
          <p:cNvPr id="13" name="Freeform 5">
            <a:extLst>
              <a:ext uri="{FF2B5EF4-FFF2-40B4-BE49-F238E27FC236}">
                <a16:creationId xmlns:a16="http://schemas.microsoft.com/office/drawing/2014/main" id="{5C5E2C33-AA03-78AB-8665-63E23F2C35E4}"/>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48275"/>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Lst>
  <p:hf hdr="0" ft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dirty="0"/>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2EDE175C-1A43-4C11-8530-58DBFCF29D1E}" type="datetime1">
              <a:rPr lang="fi-FI" smtClean="0"/>
              <a:t>5.11.2024</a:t>
            </a:fld>
            <a:endParaRPr lang="fi-FI" dirty="0"/>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endParaRPr lang="fi-FI" dirty="0"/>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dirty="0"/>
          </a:p>
        </p:txBody>
      </p:sp>
      <p:sp>
        <p:nvSpPr>
          <p:cNvPr id="13" name="Freeform 5">
            <a:extLst>
              <a:ext uri="{FF2B5EF4-FFF2-40B4-BE49-F238E27FC236}">
                <a16:creationId xmlns:a16="http://schemas.microsoft.com/office/drawing/2014/main" id="{5C5E2C33-AA03-78AB-8665-63E23F2C35E4}"/>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72838"/>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Lst>
  <p:hf hdr="0" ft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dirty="0"/>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2CE1EE34-BDA5-4457-AC6A-D23E1D6D819A}" type="datetime1">
              <a:rPr lang="fi-FI" smtClean="0"/>
              <a:t>5.11.2024</a:t>
            </a:fld>
            <a:endParaRPr lang="fi-FI" dirty="0"/>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endParaRPr lang="fi-FI" dirty="0"/>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dirty="0"/>
          </a:p>
        </p:txBody>
      </p:sp>
      <p:sp>
        <p:nvSpPr>
          <p:cNvPr id="13" name="Freeform 5">
            <a:extLst>
              <a:ext uri="{FF2B5EF4-FFF2-40B4-BE49-F238E27FC236}">
                <a16:creationId xmlns:a16="http://schemas.microsoft.com/office/drawing/2014/main" id="{5C5E2C33-AA03-78AB-8665-63E23F2C35E4}"/>
              </a:ext>
              <a:ext uri="{C183D7F6-B498-43B3-948B-1728B52AA6E4}">
                <adec:decorative xmlns:adec="http://schemas.microsoft.com/office/drawing/2017/decorative" val="1"/>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421779"/>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Lst>
  <p:hf hdr="0" ft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7.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9.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openxmlformats.org/officeDocument/2006/relationships/image" Target="../media/image11.jpe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8.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6.png"/><Relationship Id="rId4"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8.xml"/><Relationship Id="rId5" Type="http://schemas.openxmlformats.org/officeDocument/2006/relationships/image" Target="../media/image52.wmf"/><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1.xml"/><Relationship Id="rId1" Type="http://schemas.openxmlformats.org/officeDocument/2006/relationships/slideLayout" Target="../slideLayouts/slideLayout28.xml"/><Relationship Id="rId4" Type="http://schemas.openxmlformats.org/officeDocument/2006/relationships/image" Target="../media/image11.jpe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4DB2-EEBA-9286-4926-AADC2BD4310D}"/>
              </a:ext>
            </a:extLst>
          </p:cNvPr>
          <p:cNvSpPr>
            <a:spLocks noGrp="1"/>
          </p:cNvSpPr>
          <p:nvPr>
            <p:ph type="ctrTitle"/>
          </p:nvPr>
        </p:nvSpPr>
        <p:spPr/>
        <p:txBody>
          <a:bodyPr/>
          <a:lstStyle/>
          <a:p>
            <a:r>
              <a:rPr lang="fi-FI" dirty="0"/>
              <a:t>Control </a:t>
            </a:r>
            <a:r>
              <a:rPr lang="fi-FI" dirty="0" err="1"/>
              <a:t>systems</a:t>
            </a:r>
            <a:endParaRPr lang="fi-FI" dirty="0"/>
          </a:p>
        </p:txBody>
      </p:sp>
      <p:sp>
        <p:nvSpPr>
          <p:cNvPr id="3" name="Subtitle 2">
            <a:extLst>
              <a:ext uri="{FF2B5EF4-FFF2-40B4-BE49-F238E27FC236}">
                <a16:creationId xmlns:a16="http://schemas.microsoft.com/office/drawing/2014/main" id="{6EA6A75B-19B6-51C5-1403-71F2056763DF}"/>
              </a:ext>
            </a:extLst>
          </p:cNvPr>
          <p:cNvSpPr>
            <a:spLocks noGrp="1"/>
          </p:cNvSpPr>
          <p:nvPr>
            <p:ph type="subTitle" idx="1"/>
          </p:nvPr>
        </p:nvSpPr>
        <p:spPr>
          <a:xfrm>
            <a:off x="407988" y="3429000"/>
            <a:ext cx="9792468" cy="369332"/>
          </a:xfrm>
        </p:spPr>
        <p:txBody>
          <a:bodyPr/>
          <a:lstStyle/>
          <a:p>
            <a:r>
              <a:rPr lang="fi-FI" sz="2400" dirty="0"/>
              <a:t>KON-C2004 </a:t>
            </a:r>
            <a:r>
              <a:rPr lang="fi-FI" sz="2400" dirty="0" err="1"/>
              <a:t>Mechatronics</a:t>
            </a:r>
            <a:r>
              <a:rPr lang="fi-FI" sz="2400" dirty="0"/>
              <a:t> Basics</a:t>
            </a:r>
          </a:p>
        </p:txBody>
      </p:sp>
      <p:sp>
        <p:nvSpPr>
          <p:cNvPr id="4" name="Text Placeholder 3">
            <a:extLst>
              <a:ext uri="{FF2B5EF4-FFF2-40B4-BE49-F238E27FC236}">
                <a16:creationId xmlns:a16="http://schemas.microsoft.com/office/drawing/2014/main" id="{A9EF1F3D-6881-1464-3AEB-5C9EF5E3F6C9}"/>
              </a:ext>
            </a:extLst>
          </p:cNvPr>
          <p:cNvSpPr>
            <a:spLocks noGrp="1"/>
          </p:cNvSpPr>
          <p:nvPr>
            <p:ph type="body" sz="quarter" idx="13"/>
          </p:nvPr>
        </p:nvSpPr>
        <p:spPr/>
        <p:txBody>
          <a:bodyPr/>
          <a:lstStyle/>
          <a:p>
            <a:r>
              <a:rPr lang="fi-FI" dirty="0"/>
              <a:t>Raine Viitala 5.11.2024</a:t>
            </a:r>
          </a:p>
        </p:txBody>
      </p:sp>
    </p:spTree>
    <p:extLst>
      <p:ext uri="{BB962C8B-B14F-4D97-AF65-F5344CB8AC3E}">
        <p14:creationId xmlns:p14="http://schemas.microsoft.com/office/powerpoint/2010/main" val="630261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System</a:t>
            </a:r>
          </a:p>
        </p:txBody>
      </p:sp>
      <p:sp>
        <p:nvSpPr>
          <p:cNvPr id="2" name="Text Placeholder 1">
            <a:extLst>
              <a:ext uri="{FF2B5EF4-FFF2-40B4-BE49-F238E27FC236}">
                <a16:creationId xmlns:a16="http://schemas.microsoft.com/office/drawing/2014/main" id="{00EFFE5B-1FB2-638F-7B36-A6E9076FDABE}"/>
              </a:ext>
            </a:extLst>
          </p:cNvPr>
          <p:cNvSpPr>
            <a:spLocks noGrp="1"/>
          </p:cNvSpPr>
          <p:nvPr>
            <p:ph type="body" sz="quarter" idx="13"/>
          </p:nvPr>
        </p:nvSpPr>
        <p:spPr/>
        <p:txBody>
          <a:bodyPr/>
          <a:lstStyle/>
          <a:p>
            <a:endParaRPr lang="fi-FI" dirty="0"/>
          </a:p>
        </p:txBody>
      </p:sp>
      <p:sp>
        <p:nvSpPr>
          <p:cNvPr id="5" name="Rectangle 4"/>
          <p:cNvSpPr/>
          <p:nvPr/>
        </p:nvSpPr>
        <p:spPr>
          <a:xfrm>
            <a:off x="4583832" y="2708920"/>
            <a:ext cx="2592288" cy="115212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fi-FI" dirty="0"/>
              <a:t>System / </a:t>
            </a:r>
            <a:r>
              <a:rPr lang="fi-FI" dirty="0" err="1"/>
              <a:t>Plant</a:t>
            </a:r>
            <a:r>
              <a:rPr lang="fi-FI" dirty="0"/>
              <a:t> / </a:t>
            </a:r>
            <a:r>
              <a:rPr lang="fi-FI" dirty="0" err="1"/>
              <a:t>Process</a:t>
            </a:r>
            <a:endParaRPr lang="fi-FI" dirty="0"/>
          </a:p>
        </p:txBody>
      </p:sp>
      <p:cxnSp>
        <p:nvCxnSpPr>
          <p:cNvPr id="7" name="Straight Arrow Connector 6"/>
          <p:cNvCxnSpPr>
            <a:endCxn id="5" idx="1"/>
          </p:cNvCxnSpPr>
          <p:nvPr/>
        </p:nvCxnSpPr>
        <p:spPr>
          <a:xfrm>
            <a:off x="3215680" y="3284984"/>
            <a:ext cx="13681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5" idx="3"/>
          </p:cNvCxnSpPr>
          <p:nvPr/>
        </p:nvCxnSpPr>
        <p:spPr>
          <a:xfrm>
            <a:off x="7176120" y="3284984"/>
            <a:ext cx="15841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3071664" y="2943959"/>
            <a:ext cx="1656184" cy="307777"/>
          </a:xfrm>
          <a:prstGeom prst="rect">
            <a:avLst/>
          </a:prstGeom>
          <a:noFill/>
        </p:spPr>
        <p:txBody>
          <a:bodyPr wrap="square" lIns="0" tIns="0" rIns="0" bIns="0" rtlCol="0">
            <a:spAutoFit/>
          </a:bodyPr>
          <a:lstStyle/>
          <a:p>
            <a:r>
              <a:rPr lang="fi-FI" sz="2000" b="1" dirty="0"/>
              <a:t>Input</a:t>
            </a:r>
          </a:p>
        </p:txBody>
      </p:sp>
      <p:sp>
        <p:nvSpPr>
          <p:cNvPr id="12" name="TextBox 11"/>
          <p:cNvSpPr txBox="1"/>
          <p:nvPr/>
        </p:nvSpPr>
        <p:spPr>
          <a:xfrm>
            <a:off x="7320136" y="2924947"/>
            <a:ext cx="1440160" cy="307777"/>
          </a:xfrm>
          <a:prstGeom prst="rect">
            <a:avLst/>
          </a:prstGeom>
          <a:noFill/>
        </p:spPr>
        <p:txBody>
          <a:bodyPr wrap="square" lIns="0" tIns="0" rIns="0" bIns="0" rtlCol="0">
            <a:spAutoFit/>
          </a:bodyPr>
          <a:lstStyle/>
          <a:p>
            <a:r>
              <a:rPr lang="fi-FI" sz="2000" b="1" dirty="0"/>
              <a:t>Output</a:t>
            </a:r>
          </a:p>
        </p:txBody>
      </p:sp>
    </p:spTree>
    <p:extLst>
      <p:ext uri="{BB962C8B-B14F-4D97-AF65-F5344CB8AC3E}">
        <p14:creationId xmlns:p14="http://schemas.microsoft.com/office/powerpoint/2010/main" val="231059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Mathematical models of systems</a:t>
            </a:r>
          </a:p>
        </p:txBody>
      </p:sp>
      <mc:AlternateContent xmlns:mc="http://schemas.openxmlformats.org/markup-compatibility/2006" xmlns:a14="http://schemas.microsoft.com/office/drawing/2010/main">
        <mc:Choice Requires="a14">
          <p:sp>
            <p:nvSpPr>
              <p:cNvPr id="4" name="Content Placeholder 3"/>
              <p:cNvSpPr>
                <a:spLocks noGrp="1"/>
              </p:cNvSpPr>
              <p:nvPr>
                <p:ph type="body" sz="quarter" idx="13"/>
              </p:nvPr>
            </p:nvSpPr>
            <p:spPr>
              <a:xfrm>
                <a:off x="407987" y="1672181"/>
                <a:ext cx="10080625" cy="3671886"/>
              </a:xfrm>
            </p:spPr>
            <p:txBody>
              <a:bodyPr/>
              <a:lstStyle/>
              <a:p>
                <a:r>
                  <a:rPr lang="fi-FI" sz="2400" dirty="0"/>
                  <a:t>Zero </a:t>
                </a:r>
                <a:r>
                  <a:rPr lang="fi-FI" sz="2400" dirty="0" err="1"/>
                  <a:t>order</a:t>
                </a:r>
                <a:r>
                  <a:rPr lang="fi-FI" sz="2400" dirty="0"/>
                  <a:t>			</a:t>
                </a:r>
                <a14:m>
                  <m:oMath xmlns:m="http://schemas.openxmlformats.org/officeDocument/2006/math">
                    <m:sSub>
                      <m:sSubPr>
                        <m:ctrlPr>
                          <a:rPr lang="fi-FI" sz="2400" i="1" smtClean="0">
                            <a:latin typeface="Cambria Math" panose="02040503050406030204" pitchFamily="18" charset="0"/>
                          </a:rPr>
                        </m:ctrlPr>
                      </m:sSubPr>
                      <m:e>
                        <m:r>
                          <a:rPr lang="fi-FI" sz="2400" b="0" i="1" smtClean="0">
                            <a:latin typeface="Cambria Math" panose="02040503050406030204" pitchFamily="18" charset="0"/>
                          </a:rPr>
                          <m:t>𝐴𝑥</m:t>
                        </m:r>
                      </m:e>
                      <m:sub>
                        <m:r>
                          <a:rPr lang="fi-FI" sz="2400" b="0" i="1" smtClean="0">
                            <a:latin typeface="Cambria Math" panose="02040503050406030204" pitchFamily="18" charset="0"/>
                          </a:rPr>
                          <m:t>𝑜𝑢𝑡</m:t>
                        </m:r>
                      </m:sub>
                    </m:sSub>
                    <m:r>
                      <a:rPr lang="fi-FI" sz="2400" b="0" i="1" smtClean="0">
                        <a:latin typeface="Cambria Math" panose="02040503050406030204" pitchFamily="18" charset="0"/>
                      </a:rPr>
                      <m:t>=</m:t>
                    </m:r>
                    <m:r>
                      <a:rPr lang="fi-FI" sz="2400" b="0" i="1" smtClean="0">
                        <a:latin typeface="Cambria Math" panose="02040503050406030204" pitchFamily="18" charset="0"/>
                      </a:rPr>
                      <m:t>𝐵</m:t>
                    </m:r>
                    <m:sSub>
                      <m:sSubPr>
                        <m:ctrlPr>
                          <a:rPr lang="fi-FI" sz="2400" i="1" smtClean="0">
                            <a:latin typeface="Cambria Math" panose="02040503050406030204" pitchFamily="18" charset="0"/>
                          </a:rPr>
                        </m:ctrlPr>
                      </m:sSubPr>
                      <m:e>
                        <m:r>
                          <a:rPr lang="fi-FI" sz="2400" b="0" i="1" smtClean="0">
                            <a:latin typeface="Cambria Math" panose="02040503050406030204" pitchFamily="18" charset="0"/>
                          </a:rPr>
                          <m:t>𝑥</m:t>
                        </m:r>
                      </m:e>
                      <m:sub>
                        <m:r>
                          <a:rPr lang="fi-FI" sz="2400" b="0" i="1" smtClean="0">
                            <a:latin typeface="Cambria Math" panose="02040503050406030204" pitchFamily="18" charset="0"/>
                          </a:rPr>
                          <m:t>𝑖𝑛</m:t>
                        </m:r>
                      </m:sub>
                    </m:sSub>
                  </m:oMath>
                </a14:m>
                <a:endParaRPr lang="fi-FI" sz="2400" dirty="0"/>
              </a:p>
              <a:p>
                <a:r>
                  <a:rPr lang="fi-FI" sz="2400" dirty="0"/>
                  <a:t>=</a:t>
                </a:r>
                <a:r>
                  <a:rPr lang="fi-FI" sz="2400" dirty="0" err="1"/>
                  <a:t>time</a:t>
                </a:r>
                <a:r>
                  <a:rPr lang="fi-FI" sz="2400" dirty="0"/>
                  <a:t> </a:t>
                </a:r>
                <a:r>
                  <a:rPr lang="fi-FI" sz="2400" dirty="0" err="1"/>
                  <a:t>independent</a:t>
                </a:r>
                <a:endParaRPr lang="fi-FI" sz="2400" dirty="0"/>
              </a:p>
              <a:p>
                <a:endParaRPr lang="fi-FI" sz="2400" dirty="0"/>
              </a:p>
              <a:p>
                <a:r>
                  <a:rPr lang="fi-FI" sz="2400" dirty="0" err="1"/>
                  <a:t>First</a:t>
                </a:r>
                <a:r>
                  <a:rPr lang="fi-FI" sz="2400" dirty="0"/>
                  <a:t> order			</a:t>
                </a:r>
                <a14:m>
                  <m:oMath xmlns:m="http://schemas.openxmlformats.org/officeDocument/2006/math">
                    <m:sSub>
                      <m:sSubPr>
                        <m:ctrlPr>
                          <a:rPr lang="fi-FI" sz="2400" i="1" smtClean="0">
                            <a:latin typeface="Cambria Math" panose="02040503050406030204" pitchFamily="18" charset="0"/>
                          </a:rPr>
                        </m:ctrlPr>
                      </m:sSubPr>
                      <m:e>
                        <m:sSub>
                          <m:sSubPr>
                            <m:ctrlPr>
                              <a:rPr lang="fi-FI" sz="2400" i="1" smtClean="0">
                                <a:latin typeface="Cambria Math" panose="02040503050406030204" pitchFamily="18" charset="0"/>
                              </a:rPr>
                            </m:ctrlPr>
                          </m:sSubPr>
                          <m:e>
                            <m:r>
                              <a:rPr lang="fi-FI" sz="2400" b="0" i="1" smtClean="0">
                                <a:latin typeface="Cambria Math" panose="02040503050406030204" pitchFamily="18" charset="0"/>
                              </a:rPr>
                              <m:t>𝐴</m:t>
                            </m:r>
                          </m:e>
                          <m:sub>
                            <m:r>
                              <a:rPr lang="fi-FI" sz="2400" b="0" i="1" smtClean="0">
                                <a:latin typeface="Cambria Math" panose="02040503050406030204" pitchFamily="18" charset="0"/>
                              </a:rPr>
                              <m:t>1</m:t>
                            </m:r>
                          </m:sub>
                        </m:sSub>
                        <m:f>
                          <m:fPr>
                            <m:ctrlPr>
                              <a:rPr lang="fi-FI" sz="2400" i="1" smtClean="0">
                                <a:latin typeface="Cambria Math" panose="02040503050406030204" pitchFamily="18" charset="0"/>
                              </a:rPr>
                            </m:ctrlPr>
                          </m:fPr>
                          <m:num>
                            <m:r>
                              <a:rPr lang="fi-FI" sz="2400" b="0" i="1" smtClean="0">
                                <a:latin typeface="Cambria Math" panose="02040503050406030204" pitchFamily="18" charset="0"/>
                              </a:rPr>
                              <m:t>𝑑</m:t>
                            </m:r>
                            <m:sSub>
                              <m:sSubPr>
                                <m:ctrlPr>
                                  <a:rPr lang="fi-FI" sz="2400" i="1" smtClean="0">
                                    <a:latin typeface="Cambria Math" panose="02040503050406030204" pitchFamily="18" charset="0"/>
                                  </a:rPr>
                                </m:ctrlPr>
                              </m:sSubPr>
                              <m:e>
                                <m:r>
                                  <a:rPr lang="fi-FI" sz="2400" b="0" i="1" smtClean="0">
                                    <a:latin typeface="Cambria Math" panose="02040503050406030204" pitchFamily="18" charset="0"/>
                                  </a:rPr>
                                  <m:t>𝑥</m:t>
                                </m:r>
                              </m:e>
                              <m:sub>
                                <m:r>
                                  <a:rPr lang="fi-FI" sz="2400" b="0" i="1" smtClean="0">
                                    <a:latin typeface="Cambria Math" panose="02040503050406030204" pitchFamily="18" charset="0"/>
                                  </a:rPr>
                                  <m:t>𝑜𝑢𝑡</m:t>
                                </m:r>
                              </m:sub>
                            </m:sSub>
                          </m:num>
                          <m:den>
                            <m:r>
                              <a:rPr lang="fi-FI" sz="2400" b="0" i="1" smtClean="0">
                                <a:latin typeface="Cambria Math" panose="02040503050406030204" pitchFamily="18" charset="0"/>
                              </a:rPr>
                              <m:t>𝑑𝑡</m:t>
                            </m:r>
                          </m:den>
                        </m:f>
                        <m:r>
                          <a:rPr lang="fi-FI" sz="2400" b="0" i="1" smtClean="0">
                            <a:latin typeface="Cambria Math" panose="02040503050406030204" pitchFamily="18" charset="0"/>
                          </a:rPr>
                          <m:t>+</m:t>
                        </m:r>
                        <m:sSub>
                          <m:sSubPr>
                            <m:ctrlPr>
                              <a:rPr lang="fi-FI" sz="2400" i="1" smtClean="0">
                                <a:latin typeface="Cambria Math" panose="02040503050406030204" pitchFamily="18" charset="0"/>
                              </a:rPr>
                            </m:ctrlPr>
                          </m:sSubPr>
                          <m:e>
                            <m:r>
                              <a:rPr lang="fi-FI" sz="2400" b="0" i="1" smtClean="0">
                                <a:latin typeface="Cambria Math" panose="02040503050406030204" pitchFamily="18" charset="0"/>
                              </a:rPr>
                              <m:t>𝐴</m:t>
                            </m:r>
                          </m:e>
                          <m:sub>
                            <m:r>
                              <a:rPr lang="fi-FI" sz="2400" b="0" i="1" smtClean="0">
                                <a:latin typeface="Cambria Math" panose="02040503050406030204" pitchFamily="18" charset="0"/>
                              </a:rPr>
                              <m:t>0</m:t>
                            </m:r>
                          </m:sub>
                        </m:sSub>
                        <m:r>
                          <a:rPr lang="fi-FI" sz="2400" b="0" i="1" smtClean="0">
                            <a:latin typeface="Cambria Math" panose="02040503050406030204" pitchFamily="18" charset="0"/>
                          </a:rPr>
                          <m:t>𝑥</m:t>
                        </m:r>
                      </m:e>
                      <m:sub>
                        <m:r>
                          <a:rPr lang="fi-FI" sz="2400" b="0" i="1" smtClean="0">
                            <a:latin typeface="Cambria Math" panose="02040503050406030204" pitchFamily="18" charset="0"/>
                          </a:rPr>
                          <m:t>𝑜𝑢𝑡</m:t>
                        </m:r>
                      </m:sub>
                    </m:sSub>
                    <m:r>
                      <a:rPr lang="fi-FI" sz="2400" b="0" i="1" smtClean="0">
                        <a:latin typeface="Cambria Math" panose="02040503050406030204" pitchFamily="18" charset="0"/>
                      </a:rPr>
                      <m:t>=</m:t>
                    </m:r>
                    <m:sSub>
                      <m:sSubPr>
                        <m:ctrlPr>
                          <a:rPr lang="fi-FI" sz="2400" i="1" smtClean="0">
                            <a:latin typeface="Cambria Math" panose="02040503050406030204" pitchFamily="18" charset="0"/>
                          </a:rPr>
                        </m:ctrlPr>
                      </m:sSubPr>
                      <m:e>
                        <m:r>
                          <a:rPr lang="fi-FI" sz="2400" b="0" i="1" smtClean="0">
                            <a:latin typeface="Cambria Math" panose="02040503050406030204" pitchFamily="18" charset="0"/>
                          </a:rPr>
                          <m:t>𝐵</m:t>
                        </m:r>
                      </m:e>
                      <m:sub>
                        <m:r>
                          <a:rPr lang="fi-FI" sz="2400" b="0" i="1" smtClean="0">
                            <a:latin typeface="Cambria Math" panose="02040503050406030204" pitchFamily="18" charset="0"/>
                          </a:rPr>
                          <m:t>0</m:t>
                        </m:r>
                      </m:sub>
                    </m:sSub>
                    <m:sSub>
                      <m:sSubPr>
                        <m:ctrlPr>
                          <a:rPr lang="fi-FI" sz="2400" i="1" smtClean="0">
                            <a:latin typeface="Cambria Math" panose="02040503050406030204" pitchFamily="18" charset="0"/>
                          </a:rPr>
                        </m:ctrlPr>
                      </m:sSubPr>
                      <m:e>
                        <m:r>
                          <a:rPr lang="fi-FI" sz="2400" b="0" i="1" smtClean="0">
                            <a:latin typeface="Cambria Math" panose="02040503050406030204" pitchFamily="18" charset="0"/>
                          </a:rPr>
                          <m:t>𝑥</m:t>
                        </m:r>
                      </m:e>
                      <m:sub>
                        <m:r>
                          <a:rPr lang="fi-FI" sz="2400" b="0" i="1" smtClean="0">
                            <a:latin typeface="Cambria Math" panose="02040503050406030204" pitchFamily="18" charset="0"/>
                          </a:rPr>
                          <m:t>𝑖𝑛</m:t>
                        </m:r>
                      </m:sub>
                    </m:sSub>
                  </m:oMath>
                </a14:m>
                <a:r>
                  <a:rPr lang="fi-FI" sz="2400" dirty="0"/>
                  <a:t> </a:t>
                </a:r>
              </a:p>
              <a:p>
                <a:endParaRPr lang="fi-FI" sz="2400" dirty="0"/>
              </a:p>
              <a:p>
                <a:endParaRPr lang="fi-FI" sz="2400" dirty="0"/>
              </a:p>
              <a:p>
                <a:r>
                  <a:rPr lang="fi-FI" sz="2400" dirty="0"/>
                  <a:t>Second order		</a:t>
                </a:r>
                <a14:m>
                  <m:oMath xmlns:m="http://schemas.openxmlformats.org/officeDocument/2006/math">
                    <m:sSub>
                      <m:sSubPr>
                        <m:ctrlPr>
                          <a:rPr lang="fi-FI" sz="2400" i="1">
                            <a:latin typeface="Cambria Math" panose="02040503050406030204" pitchFamily="18" charset="0"/>
                          </a:rPr>
                        </m:ctrlPr>
                      </m:sSubPr>
                      <m:e>
                        <m:r>
                          <a:rPr lang="fi-FI" sz="2400" b="0" i="1">
                            <a:latin typeface="Cambria Math" panose="02040503050406030204" pitchFamily="18" charset="0"/>
                          </a:rPr>
                          <m:t>𝐴</m:t>
                        </m:r>
                        <m:f>
                          <m:fPr>
                            <m:ctrlPr>
                              <a:rPr lang="fi-FI" sz="2400" i="1">
                                <a:latin typeface="Cambria Math" panose="02040503050406030204" pitchFamily="18" charset="0"/>
                              </a:rPr>
                            </m:ctrlPr>
                          </m:fPr>
                          <m:num>
                            <m:sSup>
                              <m:sSupPr>
                                <m:ctrlPr>
                                  <a:rPr lang="fi-FI" sz="2400" i="1" smtClean="0">
                                    <a:latin typeface="Cambria Math" panose="02040503050406030204" pitchFamily="18" charset="0"/>
                                  </a:rPr>
                                </m:ctrlPr>
                              </m:sSupPr>
                              <m:e>
                                <m:r>
                                  <a:rPr lang="fi-FI" sz="2400" b="0" i="1">
                                    <a:latin typeface="Cambria Math" panose="02040503050406030204" pitchFamily="18" charset="0"/>
                                  </a:rPr>
                                  <m:t>𝑑</m:t>
                                </m:r>
                              </m:e>
                              <m:sup>
                                <m:r>
                                  <a:rPr lang="fi-FI" sz="2400" b="0" i="1" smtClean="0">
                                    <a:latin typeface="Cambria Math" panose="02040503050406030204" pitchFamily="18" charset="0"/>
                                  </a:rPr>
                                  <m:t>2</m:t>
                                </m:r>
                              </m:sup>
                            </m:sSup>
                            <m:sSub>
                              <m:sSubPr>
                                <m:ctrlPr>
                                  <a:rPr lang="fi-FI" sz="2400" i="1">
                                    <a:latin typeface="Cambria Math" panose="02040503050406030204" pitchFamily="18" charset="0"/>
                                  </a:rPr>
                                </m:ctrlPr>
                              </m:sSubPr>
                              <m:e>
                                <m:r>
                                  <a:rPr lang="fi-FI" sz="2400" b="0" i="1" smtClean="0">
                                    <a:latin typeface="Cambria Math" panose="02040503050406030204" pitchFamily="18" charset="0"/>
                                  </a:rPr>
                                  <m:t> </m:t>
                                </m:r>
                                <m:r>
                                  <a:rPr lang="fi-FI" sz="2400" b="0" i="1">
                                    <a:latin typeface="Cambria Math" panose="02040503050406030204" pitchFamily="18" charset="0"/>
                                  </a:rPr>
                                  <m:t>𝑥</m:t>
                                </m:r>
                              </m:e>
                              <m:sub>
                                <m:r>
                                  <a:rPr lang="fi-FI" sz="2400" b="0" i="1">
                                    <a:latin typeface="Cambria Math" panose="02040503050406030204" pitchFamily="18" charset="0"/>
                                  </a:rPr>
                                  <m:t>𝑜𝑢𝑡</m:t>
                                </m:r>
                              </m:sub>
                            </m:sSub>
                          </m:num>
                          <m:den>
                            <m:r>
                              <a:rPr lang="fi-FI" sz="2400" b="0" i="1">
                                <a:latin typeface="Cambria Math" panose="02040503050406030204" pitchFamily="18" charset="0"/>
                              </a:rPr>
                              <m:t>𝑑</m:t>
                            </m:r>
                            <m:sSup>
                              <m:sSupPr>
                                <m:ctrlPr>
                                  <a:rPr lang="fi-FI" sz="2400" i="1" smtClean="0">
                                    <a:latin typeface="Cambria Math" panose="02040503050406030204" pitchFamily="18" charset="0"/>
                                  </a:rPr>
                                </m:ctrlPr>
                              </m:sSupPr>
                              <m:e>
                                <m:r>
                                  <a:rPr lang="fi-FI" sz="2400" b="0" i="1">
                                    <a:latin typeface="Cambria Math" panose="02040503050406030204" pitchFamily="18" charset="0"/>
                                  </a:rPr>
                                  <m:t>𝑡</m:t>
                                </m:r>
                              </m:e>
                              <m:sup>
                                <m:r>
                                  <a:rPr lang="fi-FI" sz="2400" b="0" i="1" smtClean="0">
                                    <a:latin typeface="Cambria Math" panose="02040503050406030204" pitchFamily="18" charset="0"/>
                                  </a:rPr>
                                  <m:t>2</m:t>
                                </m:r>
                              </m:sup>
                            </m:sSup>
                          </m:den>
                        </m:f>
                        <m:r>
                          <a:rPr lang="fi-FI" sz="2400" b="0" i="1">
                            <a:latin typeface="Cambria Math" panose="02040503050406030204" pitchFamily="18" charset="0"/>
                          </a:rPr>
                          <m:t>+</m:t>
                        </m:r>
                        <m:r>
                          <a:rPr lang="fi-FI" sz="2400" b="0" i="1" smtClean="0">
                            <a:latin typeface="Cambria Math" panose="02040503050406030204" pitchFamily="18" charset="0"/>
                          </a:rPr>
                          <m:t>𝐵</m:t>
                        </m:r>
                        <m:f>
                          <m:fPr>
                            <m:ctrlPr>
                              <a:rPr lang="fi-FI" sz="2400" i="1">
                                <a:latin typeface="Cambria Math" panose="02040503050406030204" pitchFamily="18" charset="0"/>
                              </a:rPr>
                            </m:ctrlPr>
                          </m:fPr>
                          <m:num>
                            <m:r>
                              <a:rPr lang="fi-FI" sz="2400" b="0" i="1">
                                <a:latin typeface="Cambria Math" panose="02040503050406030204" pitchFamily="18" charset="0"/>
                              </a:rPr>
                              <m:t>𝑑</m:t>
                            </m:r>
                            <m:sSub>
                              <m:sSubPr>
                                <m:ctrlPr>
                                  <a:rPr lang="fi-FI" sz="2400" i="1">
                                    <a:latin typeface="Cambria Math" panose="02040503050406030204" pitchFamily="18" charset="0"/>
                                  </a:rPr>
                                </m:ctrlPr>
                              </m:sSubPr>
                              <m:e>
                                <m:r>
                                  <a:rPr lang="fi-FI" sz="2400" b="0" i="1">
                                    <a:latin typeface="Cambria Math" panose="02040503050406030204" pitchFamily="18" charset="0"/>
                                  </a:rPr>
                                  <m:t>𝑥</m:t>
                                </m:r>
                              </m:e>
                              <m:sub>
                                <m:r>
                                  <a:rPr lang="fi-FI" sz="2400" b="0" i="1">
                                    <a:latin typeface="Cambria Math" panose="02040503050406030204" pitchFamily="18" charset="0"/>
                                  </a:rPr>
                                  <m:t>𝑜𝑢𝑡</m:t>
                                </m:r>
                              </m:sub>
                            </m:sSub>
                          </m:num>
                          <m:den>
                            <m:r>
                              <a:rPr lang="fi-FI" sz="2400" b="0" i="1">
                                <a:latin typeface="Cambria Math" panose="02040503050406030204" pitchFamily="18" charset="0"/>
                              </a:rPr>
                              <m:t>𝑑𝑡</m:t>
                            </m:r>
                          </m:den>
                        </m:f>
                        <m:r>
                          <a:rPr lang="fi-FI" sz="2400" b="0" i="1">
                            <a:latin typeface="Cambria Math" panose="02040503050406030204" pitchFamily="18" charset="0"/>
                          </a:rPr>
                          <m:t>+</m:t>
                        </m:r>
                        <m:r>
                          <a:rPr lang="fi-FI" sz="2400" b="0" i="1">
                            <a:latin typeface="Cambria Math" panose="02040503050406030204" pitchFamily="18" charset="0"/>
                          </a:rPr>
                          <m:t>𝑥</m:t>
                        </m:r>
                      </m:e>
                      <m:sub>
                        <m:r>
                          <a:rPr lang="fi-FI" sz="2400" b="0" i="1">
                            <a:latin typeface="Cambria Math" panose="02040503050406030204" pitchFamily="18" charset="0"/>
                          </a:rPr>
                          <m:t>𝑜𝑢𝑡</m:t>
                        </m:r>
                      </m:sub>
                    </m:sSub>
                    <m:r>
                      <a:rPr lang="fi-FI" sz="2400" b="0" i="1">
                        <a:latin typeface="Cambria Math" panose="02040503050406030204" pitchFamily="18" charset="0"/>
                      </a:rPr>
                      <m:t>=</m:t>
                    </m:r>
                    <m:r>
                      <a:rPr lang="fi-FI" sz="2400" b="0" i="1" smtClean="0">
                        <a:latin typeface="Cambria Math" panose="02040503050406030204" pitchFamily="18" charset="0"/>
                      </a:rPr>
                      <m:t>𝐶</m:t>
                    </m:r>
                    <m:sSub>
                      <m:sSubPr>
                        <m:ctrlPr>
                          <a:rPr lang="fi-FI" sz="2400" i="1">
                            <a:latin typeface="Cambria Math" panose="02040503050406030204" pitchFamily="18" charset="0"/>
                          </a:rPr>
                        </m:ctrlPr>
                      </m:sSubPr>
                      <m:e>
                        <m:r>
                          <a:rPr lang="fi-FI" sz="2400" b="0" i="1">
                            <a:latin typeface="Cambria Math" panose="02040503050406030204" pitchFamily="18" charset="0"/>
                          </a:rPr>
                          <m:t>𝑥</m:t>
                        </m:r>
                      </m:e>
                      <m:sub>
                        <m:r>
                          <a:rPr lang="fi-FI" sz="2400" b="0" i="1">
                            <a:latin typeface="Cambria Math" panose="02040503050406030204" pitchFamily="18" charset="0"/>
                          </a:rPr>
                          <m:t>𝑖𝑛</m:t>
                        </m:r>
                      </m:sub>
                    </m:sSub>
                  </m:oMath>
                </a14:m>
                <a:endParaRPr lang="fi-FI" sz="2400" dirty="0"/>
              </a:p>
            </p:txBody>
          </p:sp>
        </mc:Choice>
        <mc:Fallback xmlns="">
          <p:sp>
            <p:nvSpPr>
              <p:cNvPr id="4" name="Content Placeholder 3"/>
              <p:cNvSpPr>
                <a:spLocks noGrp="1" noRot="1" noChangeAspect="1" noMove="1" noResize="1" noEditPoints="1" noAdjustHandles="1" noChangeArrowheads="1" noChangeShapeType="1" noTextEdit="1"/>
              </p:cNvSpPr>
              <p:nvPr>
                <p:ph type="body" sz="quarter" idx="13"/>
              </p:nvPr>
            </p:nvSpPr>
            <p:spPr>
              <a:xfrm>
                <a:off x="407987" y="1672181"/>
                <a:ext cx="10080625" cy="3671886"/>
              </a:xfrm>
              <a:blipFill>
                <a:blip r:embed="rId3"/>
                <a:stretch>
                  <a:fillRect l="-1874" t="-2322"/>
                </a:stretch>
              </a:blipFill>
            </p:spPr>
            <p:txBody>
              <a:bodyPr/>
              <a:lstStyle/>
              <a:p>
                <a:r>
                  <a:rPr lang="fi-FI">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BA201E-D14C-4988-8A35-9378F4C6F7DA}"/>
                  </a:ext>
                </a:extLst>
              </p:cNvPr>
              <p:cNvSpPr txBox="1"/>
              <p:nvPr/>
            </p:nvSpPr>
            <p:spPr>
              <a:xfrm>
                <a:off x="8861926" y="1785705"/>
                <a:ext cx="12116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=1.45</m:t>
                      </m:r>
                      <m:r>
                        <a:rPr lang="en-US" sz="2000" b="0" i="1" smtClean="0">
                          <a:latin typeface="Cambria Math" panose="02040503050406030204" pitchFamily="18" charset="0"/>
                        </a:rPr>
                        <m:t>𝑥</m:t>
                      </m:r>
                    </m:oMath>
                  </m:oMathPara>
                </a14:m>
                <a:endParaRPr lang="LID4096" sz="2000" dirty="0"/>
              </a:p>
            </p:txBody>
          </p:sp>
        </mc:Choice>
        <mc:Fallback xmlns="">
          <p:sp>
            <p:nvSpPr>
              <p:cNvPr id="6" name="TextBox 5">
                <a:extLst>
                  <a:ext uri="{FF2B5EF4-FFF2-40B4-BE49-F238E27FC236}">
                    <a16:creationId xmlns:a16="http://schemas.microsoft.com/office/drawing/2014/main" id="{EEBA201E-D14C-4988-8A35-9378F4C6F7DA}"/>
                  </a:ext>
                </a:extLst>
              </p:cNvPr>
              <p:cNvSpPr txBox="1">
                <a:spLocks noRot="1" noChangeAspect="1" noMove="1" noResize="1" noEditPoints="1" noAdjustHandles="1" noChangeArrowheads="1" noChangeShapeType="1" noTextEdit="1"/>
              </p:cNvSpPr>
              <p:nvPr/>
            </p:nvSpPr>
            <p:spPr>
              <a:xfrm>
                <a:off x="8861926" y="1785705"/>
                <a:ext cx="1211614" cy="307777"/>
              </a:xfrm>
              <a:prstGeom prst="rect">
                <a:avLst/>
              </a:prstGeom>
              <a:blipFill>
                <a:blip r:embed="rId4"/>
                <a:stretch>
                  <a:fillRect l="-6566" r="-1010" b="-12000"/>
                </a:stretch>
              </a:blipFill>
            </p:spPr>
            <p:txBody>
              <a:bodyPr/>
              <a:lstStyle/>
              <a:p>
                <a:r>
                  <a:rPr lang="fi-FI">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135E03-BC59-4BA0-9494-45A98028A3F5}"/>
                  </a:ext>
                </a:extLst>
              </p:cNvPr>
              <p:cNvSpPr txBox="1"/>
              <p:nvPr/>
            </p:nvSpPr>
            <p:spPr>
              <a:xfrm>
                <a:off x="8678510" y="2997388"/>
                <a:ext cx="1578445" cy="584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𝑉</m:t>
                          </m:r>
                        </m:num>
                        <m:den>
                          <m:r>
                            <a:rPr lang="en-US" sz="2000" b="0" i="1" smtClean="0">
                              <a:latin typeface="Cambria Math" panose="02040503050406030204" pitchFamily="18" charset="0"/>
                            </a:rPr>
                            <m:t>𝑅</m:t>
                          </m:r>
                        </m:den>
                      </m:f>
                      <m:r>
                        <a:rPr lang="en-US" sz="2000" b="0" i="1" smtClean="0">
                          <a:latin typeface="Cambria Math" panose="02040503050406030204" pitchFamily="18" charset="0"/>
                        </a:rPr>
                        <m:t>=0</m:t>
                      </m:r>
                    </m:oMath>
                  </m:oMathPara>
                </a14:m>
                <a:endParaRPr lang="LID4096" sz="2000" dirty="0"/>
              </a:p>
            </p:txBody>
          </p:sp>
        </mc:Choice>
        <mc:Fallback xmlns="">
          <p:sp>
            <p:nvSpPr>
              <p:cNvPr id="7" name="TextBox 6">
                <a:extLst>
                  <a:ext uri="{FF2B5EF4-FFF2-40B4-BE49-F238E27FC236}">
                    <a16:creationId xmlns:a16="http://schemas.microsoft.com/office/drawing/2014/main" id="{79135E03-BC59-4BA0-9494-45A98028A3F5}"/>
                  </a:ext>
                </a:extLst>
              </p:cNvPr>
              <p:cNvSpPr txBox="1">
                <a:spLocks noRot="1" noChangeAspect="1" noMove="1" noResize="1" noEditPoints="1" noAdjustHandles="1" noChangeArrowheads="1" noChangeShapeType="1" noTextEdit="1"/>
              </p:cNvSpPr>
              <p:nvPr/>
            </p:nvSpPr>
            <p:spPr>
              <a:xfrm>
                <a:off x="8678510" y="2997388"/>
                <a:ext cx="1578445" cy="584584"/>
              </a:xfrm>
              <a:prstGeom prst="rect">
                <a:avLst/>
              </a:prstGeom>
              <a:blipFill>
                <a:blip r:embed="rId5"/>
                <a:stretch>
                  <a:fillRect/>
                </a:stretch>
              </a:blipFill>
            </p:spPr>
            <p:txBody>
              <a:bodyPr/>
              <a:lstStyle/>
              <a:p>
                <a:r>
                  <a:rPr lang="fi-FI">
                    <a:noFill/>
                  </a:rPr>
                  <a:t> </a:t>
                </a:r>
              </a:p>
            </p:txBody>
          </p:sp>
        </mc:Fallback>
      </mc:AlternateContent>
      <p:sp>
        <p:nvSpPr>
          <p:cNvPr id="9" name="TextBox 8">
            <a:extLst>
              <a:ext uri="{FF2B5EF4-FFF2-40B4-BE49-F238E27FC236}">
                <a16:creationId xmlns:a16="http://schemas.microsoft.com/office/drawing/2014/main" id="{5169F53D-0120-4A78-9132-6952F89B85ED}"/>
              </a:ext>
            </a:extLst>
          </p:cNvPr>
          <p:cNvSpPr txBox="1"/>
          <p:nvPr/>
        </p:nvSpPr>
        <p:spPr>
          <a:xfrm>
            <a:off x="10402849" y="1785705"/>
            <a:ext cx="1396215" cy="307777"/>
          </a:xfrm>
          <a:prstGeom prst="rect">
            <a:avLst/>
          </a:prstGeom>
          <a:noFill/>
        </p:spPr>
        <p:txBody>
          <a:bodyPr wrap="none" lIns="0" tIns="0" rIns="0" bIns="0" rtlCol="0">
            <a:spAutoFit/>
          </a:bodyPr>
          <a:lstStyle/>
          <a:p>
            <a:r>
              <a:rPr lang="en-US" sz="2000" dirty="0"/>
              <a:t>Ideal sensor</a:t>
            </a:r>
            <a:endParaRPr lang="LID4096" sz="2000" dirty="0"/>
          </a:p>
        </p:txBody>
      </p:sp>
      <p:sp>
        <p:nvSpPr>
          <p:cNvPr id="10" name="TextBox 9">
            <a:extLst>
              <a:ext uri="{FF2B5EF4-FFF2-40B4-BE49-F238E27FC236}">
                <a16:creationId xmlns:a16="http://schemas.microsoft.com/office/drawing/2014/main" id="{5F6C6E55-781C-42DC-91BF-009715CBA51A}"/>
              </a:ext>
            </a:extLst>
          </p:cNvPr>
          <p:cNvSpPr txBox="1"/>
          <p:nvPr/>
        </p:nvSpPr>
        <p:spPr>
          <a:xfrm>
            <a:off x="10537503" y="3121223"/>
            <a:ext cx="1126912" cy="307777"/>
          </a:xfrm>
          <a:prstGeom prst="rect">
            <a:avLst/>
          </a:prstGeom>
          <a:noFill/>
        </p:spPr>
        <p:txBody>
          <a:bodyPr wrap="none" lIns="0" tIns="0" rIns="0" bIns="0" rtlCol="0">
            <a:spAutoFit/>
          </a:bodyPr>
          <a:lstStyle/>
          <a:p>
            <a:r>
              <a:rPr lang="en-US" sz="2000" dirty="0"/>
              <a:t>RC-circuit</a:t>
            </a:r>
            <a:endParaRPr lang="LID4096" sz="2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05B2FA-46F0-44A4-A898-748CCFC042D0}"/>
                  </a:ext>
                </a:extLst>
              </p:cNvPr>
              <p:cNvSpPr txBox="1"/>
              <p:nvPr/>
            </p:nvSpPr>
            <p:spPr>
              <a:xfrm>
                <a:off x="9183671" y="4621335"/>
                <a:ext cx="2707664" cy="625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m</m:t>
                      </m:r>
                      <m:f>
                        <m:fPr>
                          <m:ctrlPr>
                            <a:rPr lang="en-US" sz="2000" i="1" smtClean="0">
                              <a:latin typeface="Cambria Math" panose="02040503050406030204" pitchFamily="18" charset="0"/>
                            </a:rPr>
                          </m:ctrlPr>
                        </m:fPr>
                        <m:num>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𝑥</m:t>
                          </m:r>
                        </m:num>
                        <m:den>
                          <m:r>
                            <a:rPr lang="en-US" sz="2000" b="0" i="1" smtClean="0">
                              <a:latin typeface="Cambria Math" panose="02040503050406030204" pitchFamily="18" charset="0"/>
                            </a:rPr>
                            <m:t>𝑑</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𝑡</m:t>
                              </m:r>
                            </m:e>
                            <m:sup>
                              <m:r>
                                <a:rPr lang="en-US" sz="2000" b="0" i="1" smtClean="0">
                                  <a:latin typeface="Cambria Math" panose="02040503050406030204" pitchFamily="18" charset="0"/>
                                </a:rPr>
                                <m:t>2</m:t>
                              </m:r>
                            </m:sup>
                          </m:sSup>
                        </m:den>
                      </m:f>
                      <m:r>
                        <a:rPr lang="en-US" sz="2000" b="0" i="1" smtClean="0">
                          <a:latin typeface="Cambria Math" panose="02040503050406030204" pitchFamily="18" charset="0"/>
                        </a:rPr>
                        <m:t>+</m:t>
                      </m:r>
                      <m:r>
                        <a:rPr lang="en-US" sz="2000" b="0" i="1" smtClean="0">
                          <a:latin typeface="Cambria Math" panose="02040503050406030204" pitchFamily="18" charset="0"/>
                        </a:rPr>
                        <m:t>𝑏</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𝑑𝑥</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𝑘𝑥</m:t>
                      </m:r>
                      <m:r>
                        <a:rPr lang="en-US" sz="2000" b="0" i="1" smtClean="0">
                          <a:latin typeface="Cambria Math" panose="02040503050406030204" pitchFamily="18" charset="0"/>
                        </a:rPr>
                        <m:t>=</m:t>
                      </m:r>
                      <m:r>
                        <a:rPr lang="en-US" sz="2000" b="0" i="1" smtClean="0">
                          <a:latin typeface="Cambria Math" panose="02040503050406030204" pitchFamily="18" charset="0"/>
                        </a:rPr>
                        <m:t>𝐹</m:t>
                      </m:r>
                    </m:oMath>
                  </m:oMathPara>
                </a14:m>
                <a:endParaRPr lang="LID4096" sz="2000" dirty="0"/>
              </a:p>
            </p:txBody>
          </p:sp>
        </mc:Choice>
        <mc:Fallback xmlns="">
          <p:sp>
            <p:nvSpPr>
              <p:cNvPr id="11" name="TextBox 10">
                <a:extLst>
                  <a:ext uri="{FF2B5EF4-FFF2-40B4-BE49-F238E27FC236}">
                    <a16:creationId xmlns:a16="http://schemas.microsoft.com/office/drawing/2014/main" id="{3C05B2FA-46F0-44A4-A898-748CCFC042D0}"/>
                  </a:ext>
                </a:extLst>
              </p:cNvPr>
              <p:cNvSpPr txBox="1">
                <a:spLocks noRot="1" noChangeAspect="1" noMove="1" noResize="1" noEditPoints="1" noAdjustHandles="1" noChangeArrowheads="1" noChangeShapeType="1" noTextEdit="1"/>
              </p:cNvSpPr>
              <p:nvPr/>
            </p:nvSpPr>
            <p:spPr>
              <a:xfrm>
                <a:off x="9183671" y="4621335"/>
                <a:ext cx="2707664" cy="625428"/>
              </a:xfrm>
              <a:prstGeom prst="rect">
                <a:avLst/>
              </a:prstGeom>
              <a:blipFill>
                <a:blip r:embed="rId6"/>
                <a:stretch>
                  <a:fillRect/>
                </a:stretch>
              </a:blipFill>
            </p:spPr>
            <p:txBody>
              <a:bodyPr/>
              <a:lstStyle/>
              <a:p>
                <a:r>
                  <a:rPr lang="fi-FI">
                    <a:noFill/>
                  </a:rPr>
                  <a:t> </a:t>
                </a:r>
              </a:p>
            </p:txBody>
          </p:sp>
        </mc:Fallback>
      </mc:AlternateContent>
    </p:spTree>
    <p:extLst>
      <p:ext uri="{BB962C8B-B14F-4D97-AF65-F5344CB8AC3E}">
        <p14:creationId xmlns:p14="http://schemas.microsoft.com/office/powerpoint/2010/main" val="264461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Firsto</a:t>
            </a:r>
            <a:r>
              <a:rPr lang="fi-FI" dirty="0"/>
              <a:t> order system: DC </a:t>
            </a:r>
            <a:r>
              <a:rPr lang="fi-FI" dirty="0" err="1"/>
              <a:t>motor</a:t>
            </a:r>
            <a:r>
              <a:rPr lang="fi-FI" dirty="0"/>
              <a:t> in </a:t>
            </a:r>
            <a:r>
              <a:rPr lang="fi-FI" dirty="0" err="1"/>
              <a:t>terms</a:t>
            </a:r>
            <a:r>
              <a:rPr lang="fi-FI" dirty="0"/>
              <a:t> of </a:t>
            </a:r>
            <a:r>
              <a:rPr lang="fi-FI" dirty="0" err="1"/>
              <a:t>angular</a:t>
            </a:r>
            <a:r>
              <a:rPr lang="fi-FI" dirty="0"/>
              <a:t> </a:t>
            </a:r>
            <a:r>
              <a:rPr lang="fi-FI" dirty="0" err="1"/>
              <a:t>velocity</a:t>
            </a:r>
            <a:br>
              <a:rPr lang="fi-FI" dirty="0"/>
            </a:br>
            <a:r>
              <a:rPr lang="fi-FI" sz="2000" dirty="0" err="1"/>
              <a:t>Laplace</a:t>
            </a:r>
            <a:r>
              <a:rPr lang="fi-FI" sz="2000" dirty="0"/>
              <a:t> </a:t>
            </a:r>
            <a:r>
              <a:rPr lang="fi-FI" sz="2000" dirty="0" err="1"/>
              <a:t>analysis</a:t>
            </a:r>
            <a:r>
              <a:rPr lang="fi-FI" sz="2000" dirty="0"/>
              <a:t> to </a:t>
            </a:r>
            <a:r>
              <a:rPr lang="fi-FI" sz="2000" dirty="0" err="1"/>
              <a:t>solve</a:t>
            </a:r>
            <a:r>
              <a:rPr lang="fi-FI" sz="2000" dirty="0"/>
              <a:t> </a:t>
            </a:r>
            <a:r>
              <a:rPr lang="fi-FI" sz="2000" dirty="0" err="1"/>
              <a:t>differential</a:t>
            </a:r>
            <a:r>
              <a:rPr lang="fi-FI" sz="2000" dirty="0"/>
              <a:t> </a:t>
            </a:r>
            <a:r>
              <a:rPr lang="fi-FI" sz="2000" dirty="0" err="1"/>
              <a:t>equations</a:t>
            </a:r>
            <a:r>
              <a:rPr lang="fi-FI" sz="2000" dirty="0"/>
              <a:t> in </a:t>
            </a:r>
            <a:r>
              <a:rPr lang="fi-FI" sz="2000" dirty="0" err="1"/>
              <a:t>analytical</a:t>
            </a:r>
            <a:r>
              <a:rPr lang="fi-FI" sz="2000" dirty="0"/>
              <a:t> </a:t>
            </a:r>
            <a:r>
              <a:rPr lang="fi-FI" sz="2000" dirty="0" err="1"/>
              <a:t>form</a:t>
            </a:r>
            <a:endParaRPr lang="fi-FI" dirty="0"/>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3"/>
              </p:nvPr>
            </p:nvSpPr>
            <p:spPr>
              <a:xfrm>
                <a:off x="695400" y="1772816"/>
                <a:ext cx="10080625" cy="3671886"/>
              </a:xfrm>
            </p:spPr>
            <p:txBody>
              <a:bodyPr/>
              <a:lstStyle/>
              <a:p>
                <a:r>
                  <a:rPr lang="fi-FI" sz="2000" dirty="0"/>
                  <a:t>Electrical in time domain</a:t>
                </a:r>
              </a:p>
              <a:p>
                <a:endParaRPr lang="fi-FI" sz="2000" dirty="0"/>
              </a:p>
              <a:p>
                <a:r>
                  <a:rPr lang="fi-FI" sz="2000" dirty="0"/>
                  <a:t>Mechanical in time domain</a:t>
                </a:r>
              </a:p>
              <a:p>
                <a:endParaRPr lang="fi-FI" sz="2000" dirty="0"/>
              </a:p>
              <a:p>
                <a:r>
                  <a:rPr lang="fi-FI" sz="2000" dirty="0"/>
                  <a:t>Laplace transformation to Laplace domain</a:t>
                </a:r>
              </a:p>
              <a:p>
                <a:endParaRPr lang="fi-FI" sz="2000" dirty="0"/>
              </a:p>
              <a:p>
                <a:pPr/>
                <a14:m>
                  <m:oMathPara xmlns:m="http://schemas.openxmlformats.org/officeDocument/2006/math">
                    <m:oMathParaPr>
                      <m:jc m:val="centerGroup"/>
                    </m:oMathParaPr>
                    <m:oMath xmlns:m="http://schemas.openxmlformats.org/officeDocument/2006/math">
                      <m:r>
                        <a:rPr lang="fi-FI" sz="2000" b="0" i="1" smtClean="0">
                          <a:latin typeface="Cambria Math" panose="02040503050406030204" pitchFamily="18" charset="0"/>
                        </a:rPr>
                        <m:t>𝑉</m:t>
                      </m:r>
                      <m:d>
                        <m:dPr>
                          <m:ctrlPr>
                            <a:rPr lang="fi-FI" sz="2000" i="1" smtClean="0">
                              <a:latin typeface="Cambria Math" panose="02040503050406030204" pitchFamily="18" charset="0"/>
                            </a:rPr>
                          </m:ctrlPr>
                        </m:dPr>
                        <m:e>
                          <m:r>
                            <a:rPr lang="fi-FI" sz="2000" b="0" i="1" smtClean="0">
                              <a:latin typeface="Cambria Math" panose="02040503050406030204" pitchFamily="18" charset="0"/>
                            </a:rPr>
                            <m:t>𝑠</m:t>
                          </m:r>
                        </m:e>
                      </m:d>
                      <m:r>
                        <a:rPr lang="fi-FI" sz="2000" b="0" i="1" smtClean="0">
                          <a:latin typeface="Cambria Math" panose="02040503050406030204" pitchFamily="18" charset="0"/>
                        </a:rPr>
                        <m:t>=</m:t>
                      </m:r>
                      <m:r>
                        <a:rPr lang="fi-FI" sz="2000" b="0" i="1" smtClean="0">
                          <a:latin typeface="Cambria Math" panose="02040503050406030204" pitchFamily="18" charset="0"/>
                        </a:rPr>
                        <m:t>𝐿𝑠𝐼</m:t>
                      </m:r>
                      <m:r>
                        <a:rPr lang="fi-FI" sz="2000" b="0" i="1" smtClean="0">
                          <a:latin typeface="Cambria Math" panose="02040503050406030204" pitchFamily="18" charset="0"/>
                        </a:rPr>
                        <m:t>+</m:t>
                      </m:r>
                      <m:r>
                        <a:rPr lang="fi-FI" sz="2000" b="0" i="1" smtClean="0">
                          <a:latin typeface="Cambria Math" panose="02040503050406030204" pitchFamily="18" charset="0"/>
                        </a:rPr>
                        <m:t>𝑅𝐼</m:t>
                      </m:r>
                      <m:r>
                        <a:rPr lang="fi-FI" sz="2000" b="0" i="1" smtClean="0">
                          <a:latin typeface="Cambria Math" panose="02040503050406030204" pitchFamily="18" charset="0"/>
                        </a:rPr>
                        <m:t>+</m:t>
                      </m:r>
                      <m:sSub>
                        <m:sSubPr>
                          <m:ctrlPr>
                            <a:rPr lang="fi-FI" sz="2000" i="1" smtClean="0">
                              <a:latin typeface="Cambria Math" panose="02040503050406030204" pitchFamily="18" charset="0"/>
                            </a:rPr>
                          </m:ctrlPr>
                        </m:sSubPr>
                        <m:e>
                          <m:r>
                            <a:rPr lang="fi-FI" sz="2000" b="0" i="1" smtClean="0">
                              <a:latin typeface="Cambria Math" panose="02040503050406030204" pitchFamily="18" charset="0"/>
                            </a:rPr>
                            <m:t>𝐾</m:t>
                          </m:r>
                        </m:e>
                        <m:sub>
                          <m:r>
                            <a:rPr lang="fi-FI" sz="2000" b="0" i="1" smtClean="0">
                              <a:latin typeface="Cambria Math" panose="02040503050406030204" pitchFamily="18" charset="0"/>
                            </a:rPr>
                            <m:t>𝑒</m:t>
                          </m:r>
                        </m:sub>
                      </m:sSub>
                      <m:r>
                        <a:rPr lang="en-US" sz="2000" b="0" i="1" smtClean="0">
                          <a:latin typeface="Cambria Math" panose="02040503050406030204" pitchFamily="18" charset="0"/>
                        </a:rPr>
                        <m:t>𝜔</m:t>
                      </m:r>
                    </m:oMath>
                  </m:oMathPara>
                </a14:m>
                <a:endParaRPr lang="fi-FI" sz="2000" dirty="0"/>
              </a:p>
              <a:p>
                <a:pPr/>
                <a14:m>
                  <m:oMathPara xmlns:m="http://schemas.openxmlformats.org/officeDocument/2006/math">
                    <m:oMathParaPr>
                      <m:jc m:val="centerGroup"/>
                    </m:oMathParaPr>
                    <m:oMath xmlns:m="http://schemas.openxmlformats.org/officeDocument/2006/math">
                      <m:sSub>
                        <m:sSubPr>
                          <m:ctrlPr>
                            <a:rPr lang="fi-FI" sz="2000" i="1" smtClean="0">
                              <a:latin typeface="Cambria Math" panose="02040503050406030204" pitchFamily="18" charset="0"/>
                            </a:rPr>
                          </m:ctrlPr>
                        </m:sSubPr>
                        <m:e>
                          <m:r>
                            <a:rPr lang="fi-FI" sz="2000" b="0" i="1" smtClean="0">
                              <a:latin typeface="Cambria Math" panose="02040503050406030204" pitchFamily="18" charset="0"/>
                            </a:rPr>
                            <m:t>𝐾</m:t>
                          </m:r>
                        </m:e>
                        <m:sub>
                          <m:r>
                            <a:rPr lang="fi-FI" sz="2000" b="0" i="1" smtClean="0">
                              <a:latin typeface="Cambria Math" panose="02040503050406030204" pitchFamily="18" charset="0"/>
                            </a:rPr>
                            <m:t>𝑡</m:t>
                          </m:r>
                        </m:sub>
                      </m:sSub>
                      <m:r>
                        <a:rPr lang="fi-FI" sz="2000" b="0" i="1" smtClean="0">
                          <a:latin typeface="Cambria Math" panose="02040503050406030204" pitchFamily="18" charset="0"/>
                        </a:rPr>
                        <m:t>𝐼</m:t>
                      </m:r>
                      <m:d>
                        <m:dPr>
                          <m:ctrlPr>
                            <a:rPr lang="fi-FI" sz="2000" i="1" smtClean="0">
                              <a:latin typeface="Cambria Math" panose="02040503050406030204" pitchFamily="18" charset="0"/>
                            </a:rPr>
                          </m:ctrlPr>
                        </m:dPr>
                        <m:e>
                          <m:r>
                            <a:rPr lang="fi-FI" sz="2000" b="0" i="1" smtClean="0">
                              <a:latin typeface="Cambria Math" panose="02040503050406030204" pitchFamily="18" charset="0"/>
                            </a:rPr>
                            <m:t>𝑠</m:t>
                          </m:r>
                        </m:e>
                      </m:d>
                      <m:r>
                        <a:rPr lang="fi-FI" sz="2000" b="0" i="1" smtClean="0">
                          <a:latin typeface="Cambria Math" panose="02040503050406030204" pitchFamily="18" charset="0"/>
                        </a:rPr>
                        <m:t>=</m:t>
                      </m:r>
                      <m:r>
                        <a:rPr lang="fi-FI" sz="2000" b="0" i="1" smtClean="0">
                          <a:latin typeface="Cambria Math" panose="02040503050406030204" pitchFamily="18" charset="0"/>
                        </a:rPr>
                        <m:t>𝐽</m:t>
                      </m:r>
                      <m:r>
                        <m:rPr>
                          <m:sty m:val="p"/>
                        </m:rPr>
                        <a:rPr lang="fi-FI" sz="2000" b="0" i="0" smtClean="0">
                          <a:latin typeface="Cambria Math" panose="02040503050406030204" pitchFamily="18" charset="0"/>
                        </a:rPr>
                        <m:t>s</m:t>
                      </m:r>
                      <m:r>
                        <a:rPr lang="en-US" sz="2000" b="0" i="1" smtClean="0">
                          <a:latin typeface="Cambria Math" panose="02040503050406030204" pitchFamily="18" charset="0"/>
                        </a:rPr>
                        <m:t>𝜔</m:t>
                      </m:r>
                      <m:r>
                        <a:rPr lang="fi-FI" sz="2000" b="0" i="0" smtClean="0">
                          <a:latin typeface="Cambria Math" panose="02040503050406030204" pitchFamily="18" charset="0"/>
                        </a:rPr>
                        <m:t>+</m:t>
                      </m:r>
                      <m:r>
                        <m:rPr>
                          <m:sty m:val="p"/>
                        </m:rPr>
                        <a:rPr lang="en-US" sz="2000" b="0" i="0" smtClean="0">
                          <a:latin typeface="Cambria Math" panose="02040503050406030204" pitchFamily="18" charset="0"/>
                        </a:rPr>
                        <m:t>D</m:t>
                      </m:r>
                      <m:r>
                        <a:rPr lang="en-US" sz="2000" b="0" i="1" smtClean="0">
                          <a:latin typeface="Cambria Math" panose="02040503050406030204" pitchFamily="18" charset="0"/>
                        </a:rPr>
                        <m:t>𝜔</m:t>
                      </m:r>
                    </m:oMath>
                  </m:oMathPara>
                </a14:m>
                <a:endParaRPr lang="fi-FI" sz="2000" dirty="0"/>
              </a:p>
              <a:p>
                <a:r>
                  <a:rPr lang="fi-FI" sz="2000" dirty="0"/>
                  <a:t>Transfer function</a:t>
                </a:r>
              </a:p>
              <a:p>
                <a:pPr/>
                <a14:m>
                  <m:oMathPara xmlns:m="http://schemas.openxmlformats.org/officeDocument/2006/math">
                    <m:oMathParaPr>
                      <m:jc m:val="centerGroup"/>
                    </m:oMathParaPr>
                    <m:oMath xmlns:m="http://schemas.openxmlformats.org/officeDocument/2006/math">
                      <m:f>
                        <m:fPr>
                          <m:ctrlPr>
                            <a:rPr lang="fi-FI" sz="2000" i="1" smtClean="0">
                              <a:latin typeface="Cambria Math" panose="02040503050406030204" pitchFamily="18" charset="0"/>
                            </a:rPr>
                          </m:ctrlPr>
                        </m:fPr>
                        <m:num>
                          <m:r>
                            <a:rPr lang="en-US" sz="2000" b="0" i="1" smtClean="0">
                              <a:latin typeface="Cambria Math" panose="02040503050406030204" pitchFamily="18" charset="0"/>
                            </a:rPr>
                            <m:t>𝜔</m:t>
                          </m:r>
                          <m:d>
                            <m:dPr>
                              <m:ctrlPr>
                                <a:rPr lang="fi-FI" sz="2000" i="1" smtClean="0">
                                  <a:latin typeface="Cambria Math" panose="02040503050406030204" pitchFamily="18" charset="0"/>
                                </a:rPr>
                              </m:ctrlPr>
                            </m:dPr>
                            <m:e>
                              <m:r>
                                <m:rPr>
                                  <m:sty m:val="p"/>
                                </m:rPr>
                                <a:rPr lang="fi-FI" sz="2000" b="0" i="0" smtClean="0">
                                  <a:latin typeface="Cambria Math" panose="02040503050406030204" pitchFamily="18" charset="0"/>
                                </a:rPr>
                                <m:t>s</m:t>
                              </m:r>
                            </m:e>
                          </m:d>
                        </m:num>
                        <m:den>
                          <m:r>
                            <a:rPr lang="fi-FI" sz="2000" b="0" i="1" smtClean="0">
                              <a:latin typeface="Cambria Math" panose="02040503050406030204" pitchFamily="18" charset="0"/>
                            </a:rPr>
                            <m:t>𝑉</m:t>
                          </m:r>
                          <m:r>
                            <a:rPr lang="fi-FI" sz="2000" b="0" i="1" smtClean="0">
                              <a:latin typeface="Cambria Math" panose="02040503050406030204" pitchFamily="18" charset="0"/>
                            </a:rPr>
                            <m:t>(</m:t>
                          </m:r>
                          <m:r>
                            <a:rPr lang="fi-FI" sz="2000" b="0" i="1" smtClean="0">
                              <a:latin typeface="Cambria Math" panose="02040503050406030204" pitchFamily="18" charset="0"/>
                            </a:rPr>
                            <m:t>𝑠</m:t>
                          </m:r>
                          <m:r>
                            <a:rPr lang="fi-FI" sz="2000" b="0" i="1" smtClean="0">
                              <a:latin typeface="Cambria Math" panose="02040503050406030204" pitchFamily="18" charset="0"/>
                            </a:rPr>
                            <m:t>)</m:t>
                          </m:r>
                        </m:den>
                      </m:f>
                      <m:r>
                        <a:rPr lang="fi-FI" sz="2000" b="0" i="1" smtClean="0">
                          <a:latin typeface="Cambria Math" panose="02040503050406030204" pitchFamily="18" charset="0"/>
                        </a:rPr>
                        <m:t>=</m:t>
                      </m:r>
                      <m:f>
                        <m:fPr>
                          <m:ctrlPr>
                            <a:rPr lang="fi-FI" sz="2000" i="1" smtClean="0">
                              <a:latin typeface="Cambria Math" panose="02040503050406030204" pitchFamily="18" charset="0"/>
                            </a:rPr>
                          </m:ctrlPr>
                        </m:fPr>
                        <m:num>
                          <m:sSub>
                            <m:sSubPr>
                              <m:ctrlPr>
                                <a:rPr lang="fi-FI" sz="2000" i="1" smtClean="0">
                                  <a:latin typeface="Cambria Math" panose="02040503050406030204" pitchFamily="18" charset="0"/>
                                </a:rPr>
                              </m:ctrlPr>
                            </m:sSubPr>
                            <m:e>
                              <m:r>
                                <a:rPr lang="fi-FI" sz="2000" b="0" i="1" smtClean="0">
                                  <a:latin typeface="Cambria Math" panose="02040503050406030204" pitchFamily="18" charset="0"/>
                                </a:rPr>
                                <m:t>𝐾</m:t>
                              </m:r>
                            </m:e>
                            <m:sub>
                              <m:r>
                                <a:rPr lang="fi-FI" sz="2000" b="0" i="1" smtClean="0">
                                  <a:latin typeface="Cambria Math" panose="02040503050406030204" pitchFamily="18" charset="0"/>
                                </a:rPr>
                                <m:t>𝑡</m:t>
                              </m:r>
                            </m:sub>
                          </m:sSub>
                        </m:num>
                        <m:den>
                          <m:r>
                            <a:rPr lang="fi-FI" sz="2000" b="0" i="1" smtClean="0">
                              <a:latin typeface="Cambria Math" panose="02040503050406030204" pitchFamily="18" charset="0"/>
                            </a:rPr>
                            <m:t>(</m:t>
                          </m:r>
                          <m:r>
                            <a:rPr lang="fi-FI" sz="2000" b="0" i="1" smtClean="0">
                              <a:latin typeface="Cambria Math" panose="02040503050406030204" pitchFamily="18" charset="0"/>
                            </a:rPr>
                            <m:t>𝐽𝑠</m:t>
                          </m:r>
                          <m:r>
                            <a:rPr lang="fi-FI" sz="2000" b="0" i="1" smtClean="0">
                              <a:latin typeface="Cambria Math" panose="02040503050406030204" pitchFamily="18" charset="0"/>
                            </a:rPr>
                            <m:t>+</m:t>
                          </m:r>
                          <m:r>
                            <a:rPr lang="en-US" sz="2000" b="0" i="1" smtClean="0">
                              <a:latin typeface="Cambria Math" panose="02040503050406030204" pitchFamily="18" charset="0"/>
                            </a:rPr>
                            <m:t>𝐷</m:t>
                          </m:r>
                          <m:r>
                            <a:rPr lang="fi-FI" sz="2000" b="0" i="1" smtClean="0">
                              <a:latin typeface="Cambria Math" panose="02040503050406030204" pitchFamily="18" charset="0"/>
                            </a:rPr>
                            <m:t>)(</m:t>
                          </m:r>
                          <m:r>
                            <a:rPr lang="fi-FI" sz="2000" b="0" i="1" smtClean="0">
                              <a:latin typeface="Cambria Math" panose="02040503050406030204" pitchFamily="18" charset="0"/>
                            </a:rPr>
                            <m:t>𝐿𝑠</m:t>
                          </m:r>
                          <m:r>
                            <a:rPr lang="fi-FI" sz="2000" b="0" i="1" smtClean="0">
                              <a:latin typeface="Cambria Math" panose="02040503050406030204" pitchFamily="18" charset="0"/>
                            </a:rPr>
                            <m:t>+</m:t>
                          </m:r>
                          <m:r>
                            <a:rPr lang="fi-FI" sz="2000" b="0" i="1" smtClean="0">
                              <a:latin typeface="Cambria Math" panose="02040503050406030204" pitchFamily="18" charset="0"/>
                            </a:rPr>
                            <m:t>𝑅</m:t>
                          </m:r>
                          <m:r>
                            <a:rPr lang="fi-FI" sz="2000" b="0" i="1" smtClean="0">
                              <a:latin typeface="Cambria Math" panose="02040503050406030204" pitchFamily="18" charset="0"/>
                            </a:rPr>
                            <m:t>)+</m:t>
                          </m:r>
                          <m:sSub>
                            <m:sSubPr>
                              <m:ctrlPr>
                                <a:rPr lang="fi-FI" sz="2000" i="1" smtClean="0">
                                  <a:latin typeface="Cambria Math" panose="02040503050406030204" pitchFamily="18" charset="0"/>
                                </a:rPr>
                              </m:ctrlPr>
                            </m:sSubPr>
                            <m:e>
                              <m:r>
                                <a:rPr lang="fi-FI" sz="2000" b="0" i="1" smtClean="0">
                                  <a:latin typeface="Cambria Math" panose="02040503050406030204" pitchFamily="18" charset="0"/>
                                </a:rPr>
                                <m:t>𝐾</m:t>
                              </m:r>
                            </m:e>
                            <m:sub>
                              <m:r>
                                <a:rPr lang="fi-FI" sz="2000" b="0" i="1" smtClean="0">
                                  <a:latin typeface="Cambria Math" panose="02040503050406030204" pitchFamily="18" charset="0"/>
                                </a:rPr>
                                <m:t>𝑡</m:t>
                              </m:r>
                            </m:sub>
                          </m:sSub>
                          <m:sSub>
                            <m:sSubPr>
                              <m:ctrlPr>
                                <a:rPr lang="fi-FI" sz="2000" i="1" smtClean="0">
                                  <a:latin typeface="Cambria Math" panose="02040503050406030204" pitchFamily="18" charset="0"/>
                                </a:rPr>
                              </m:ctrlPr>
                            </m:sSubPr>
                            <m:e>
                              <m:r>
                                <a:rPr lang="fi-FI" sz="2000" b="0" i="1" smtClean="0">
                                  <a:latin typeface="Cambria Math" panose="02040503050406030204" pitchFamily="18" charset="0"/>
                                </a:rPr>
                                <m:t>𝐾</m:t>
                              </m:r>
                            </m:e>
                            <m:sub>
                              <m:r>
                                <a:rPr lang="fi-FI" sz="2000" b="0" i="1" smtClean="0">
                                  <a:latin typeface="Cambria Math" panose="02040503050406030204" pitchFamily="18" charset="0"/>
                                </a:rPr>
                                <m:t>𝑒</m:t>
                              </m:r>
                            </m:sub>
                          </m:sSub>
                        </m:den>
                      </m:f>
                      <m:r>
                        <a:rPr lang="fi-FI" sz="2000" b="0" i="1" smtClean="0">
                          <a:latin typeface="Cambria Math" panose="02040503050406030204" pitchFamily="18" charset="0"/>
                        </a:rPr>
                        <m:t>=</m:t>
                      </m:r>
                      <m:f>
                        <m:fPr>
                          <m:ctrlPr>
                            <a:rPr lang="fi-FI" sz="2000" i="1" smtClean="0">
                              <a:latin typeface="Cambria Math" panose="02040503050406030204" pitchFamily="18" charset="0"/>
                            </a:rPr>
                          </m:ctrlPr>
                        </m:fPr>
                        <m:num>
                          <m:sSub>
                            <m:sSubPr>
                              <m:ctrlPr>
                                <a:rPr lang="fi-FI" sz="2000" i="1" smtClean="0">
                                  <a:latin typeface="Cambria Math" panose="02040503050406030204" pitchFamily="18" charset="0"/>
                                </a:rPr>
                              </m:ctrlPr>
                            </m:sSubPr>
                            <m:e>
                              <m:r>
                                <a:rPr lang="fi-FI" sz="2000" b="0" i="1" smtClean="0">
                                  <a:latin typeface="Cambria Math" panose="02040503050406030204" pitchFamily="18" charset="0"/>
                                </a:rPr>
                                <m:t>𝐾</m:t>
                              </m:r>
                            </m:e>
                            <m:sub>
                              <m:r>
                                <a:rPr lang="fi-FI" sz="2000" b="0" i="1" smtClean="0">
                                  <a:latin typeface="Cambria Math" panose="02040503050406030204" pitchFamily="18" charset="0"/>
                                </a:rPr>
                                <m:t>𝑡</m:t>
                              </m:r>
                            </m:sub>
                          </m:sSub>
                        </m:num>
                        <m:den>
                          <m:r>
                            <a:rPr lang="fi-FI" sz="2000" b="0" i="1" smtClean="0">
                              <a:latin typeface="Cambria Math" panose="02040503050406030204" pitchFamily="18" charset="0"/>
                            </a:rPr>
                            <m:t>𝐽</m:t>
                          </m:r>
                          <m:sSup>
                            <m:sSupPr>
                              <m:ctrlPr>
                                <a:rPr lang="fi-FI" sz="2000" i="1" smtClean="0">
                                  <a:latin typeface="Cambria Math" panose="02040503050406030204" pitchFamily="18" charset="0"/>
                                </a:rPr>
                              </m:ctrlPr>
                            </m:sSupPr>
                            <m:e>
                              <m:r>
                                <a:rPr lang="fi-FI" sz="2000" b="0" i="1" smtClean="0">
                                  <a:latin typeface="Cambria Math" panose="02040503050406030204" pitchFamily="18" charset="0"/>
                                </a:rPr>
                                <m:t>𝑠</m:t>
                              </m:r>
                            </m:e>
                            <m:sup>
                              <m:r>
                                <a:rPr lang="fi-FI" sz="2000" b="0" i="1" smtClean="0">
                                  <a:latin typeface="Cambria Math" panose="02040503050406030204" pitchFamily="18" charset="0"/>
                                </a:rPr>
                                <m:t>2</m:t>
                              </m:r>
                            </m:sup>
                          </m:sSup>
                          <m:r>
                            <a:rPr lang="fi-FI" sz="2000" b="0" i="1" smtClean="0">
                              <a:latin typeface="Cambria Math" panose="02040503050406030204" pitchFamily="18" charset="0"/>
                            </a:rPr>
                            <m:t>+</m:t>
                          </m:r>
                          <m:d>
                            <m:dPr>
                              <m:ctrlPr>
                                <a:rPr lang="fi-FI" sz="2000" i="1" smtClean="0">
                                  <a:latin typeface="Cambria Math" panose="02040503050406030204" pitchFamily="18" charset="0"/>
                                </a:rPr>
                              </m:ctrlPr>
                            </m:dPr>
                            <m:e>
                              <m:r>
                                <a:rPr lang="fi-FI" sz="2000" b="0" i="1" smtClean="0">
                                  <a:latin typeface="Cambria Math" panose="02040503050406030204" pitchFamily="18" charset="0"/>
                                </a:rPr>
                                <m:t>𝑅𝐽</m:t>
                              </m:r>
                              <m:r>
                                <a:rPr lang="fi-FI" sz="2000" b="0" i="1" smtClean="0">
                                  <a:latin typeface="Cambria Math" panose="02040503050406030204" pitchFamily="18" charset="0"/>
                                </a:rPr>
                                <m:t>+</m:t>
                              </m:r>
                              <m:r>
                                <a:rPr lang="en-US" sz="2000" b="0" i="1" smtClean="0">
                                  <a:latin typeface="Cambria Math" panose="02040503050406030204" pitchFamily="18" charset="0"/>
                                </a:rPr>
                                <m:t>𝐷</m:t>
                              </m:r>
                              <m:r>
                                <a:rPr lang="fi-FI" sz="2000" b="0" i="1" smtClean="0">
                                  <a:latin typeface="Cambria Math" panose="02040503050406030204" pitchFamily="18" charset="0"/>
                                </a:rPr>
                                <m:t>𝐿</m:t>
                              </m:r>
                            </m:e>
                          </m:d>
                          <m:r>
                            <a:rPr lang="fi-FI" sz="2000" b="0" i="1" smtClean="0">
                              <a:latin typeface="Cambria Math" panose="02040503050406030204" pitchFamily="18" charset="0"/>
                            </a:rPr>
                            <m:t>𝑠</m:t>
                          </m:r>
                          <m:r>
                            <a:rPr lang="fi-FI" sz="2000" b="0" i="1" smtClean="0">
                              <a:latin typeface="Cambria Math" panose="02040503050406030204" pitchFamily="18" charset="0"/>
                            </a:rPr>
                            <m:t>+</m:t>
                          </m:r>
                          <m:r>
                            <a:rPr lang="en-US" sz="2000" b="0" i="1" smtClean="0">
                              <a:latin typeface="Cambria Math" panose="02040503050406030204" pitchFamily="18" charset="0"/>
                            </a:rPr>
                            <m:t>𝐷</m:t>
                          </m:r>
                          <m:r>
                            <a:rPr lang="fi-FI" sz="2000" b="0" i="1" smtClean="0">
                              <a:latin typeface="Cambria Math" panose="02040503050406030204" pitchFamily="18" charset="0"/>
                            </a:rPr>
                            <m:t>𝑅</m:t>
                          </m:r>
                          <m:r>
                            <a:rPr lang="fi-FI" sz="2000" b="0" i="1" smtClean="0">
                              <a:latin typeface="Cambria Math" panose="02040503050406030204" pitchFamily="18" charset="0"/>
                            </a:rPr>
                            <m:t>+</m:t>
                          </m:r>
                          <m:sSub>
                            <m:sSubPr>
                              <m:ctrlPr>
                                <a:rPr lang="fi-FI" sz="2000" i="1" smtClean="0">
                                  <a:latin typeface="Cambria Math" panose="02040503050406030204" pitchFamily="18" charset="0"/>
                                </a:rPr>
                              </m:ctrlPr>
                            </m:sSubPr>
                            <m:e>
                              <m:r>
                                <a:rPr lang="fi-FI" sz="2000" b="0" i="1" smtClean="0">
                                  <a:latin typeface="Cambria Math" panose="02040503050406030204" pitchFamily="18" charset="0"/>
                                </a:rPr>
                                <m:t>𝐾</m:t>
                              </m:r>
                            </m:e>
                            <m:sub>
                              <m:r>
                                <a:rPr lang="fi-FI" sz="2000" b="0" i="1" smtClean="0">
                                  <a:latin typeface="Cambria Math" panose="02040503050406030204" pitchFamily="18" charset="0"/>
                                </a:rPr>
                                <m:t>𝑡</m:t>
                              </m:r>
                            </m:sub>
                          </m:sSub>
                          <m:sSub>
                            <m:sSubPr>
                              <m:ctrlPr>
                                <a:rPr lang="fi-FI" sz="2000" i="1" smtClean="0">
                                  <a:latin typeface="Cambria Math" panose="02040503050406030204" pitchFamily="18" charset="0"/>
                                </a:rPr>
                              </m:ctrlPr>
                            </m:sSubPr>
                            <m:e>
                              <m:r>
                                <a:rPr lang="fi-FI" sz="2000" b="0" i="1" smtClean="0">
                                  <a:latin typeface="Cambria Math" panose="02040503050406030204" pitchFamily="18" charset="0"/>
                                </a:rPr>
                                <m:t>𝐾</m:t>
                              </m:r>
                            </m:e>
                            <m:sub>
                              <m:r>
                                <a:rPr lang="fi-FI" sz="2000" b="0" i="1" smtClean="0">
                                  <a:latin typeface="Cambria Math" panose="02040503050406030204" pitchFamily="18" charset="0"/>
                                </a:rPr>
                                <m:t>𝑒</m:t>
                              </m:r>
                            </m:sub>
                          </m:sSub>
                        </m:den>
                      </m:f>
                    </m:oMath>
                  </m:oMathPara>
                </a14:m>
                <a:endParaRPr lang="fi-FI" sz="2000" dirty="0"/>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3"/>
              </p:nvPr>
            </p:nvSpPr>
            <p:spPr>
              <a:xfrm>
                <a:off x="695400" y="1772816"/>
                <a:ext cx="10080625" cy="3671886"/>
              </a:xfrm>
              <a:blipFill>
                <a:blip r:embed="rId3"/>
                <a:stretch>
                  <a:fillRect l="-1511" t="-1993" b="-9136"/>
                </a:stretch>
              </a:blipFill>
            </p:spPr>
            <p:txBody>
              <a:bodyPr/>
              <a:lstStyle/>
              <a:p>
                <a:r>
                  <a:rPr lang="fi-FI">
                    <a:noFill/>
                  </a:rPr>
                  <a:t> </a:t>
                </a:r>
              </a:p>
            </p:txBody>
          </p:sp>
        </mc:Fallback>
      </mc:AlternateContent>
      <p:pic>
        <p:nvPicPr>
          <p:cNvPr id="4" name="Picture 3" descr="Moottori_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4072" y="1290447"/>
            <a:ext cx="3895725"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Moottori_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862" t="35826" r="4542" b="20765"/>
          <a:stretch/>
        </p:blipFill>
        <p:spPr bwMode="auto">
          <a:xfrm>
            <a:off x="6600056" y="2518725"/>
            <a:ext cx="4717931" cy="83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41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pPr>
              <a:defRPr/>
            </a:pPr>
            <a:r>
              <a:rPr lang="sv-FI" dirty="0"/>
              <a:t>Step </a:t>
            </a:r>
            <a:r>
              <a:rPr lang="sv-FI" dirty="0" err="1"/>
              <a:t>response</a:t>
            </a:r>
            <a:r>
              <a:rPr lang="sv-FI" dirty="0"/>
              <a:t> </a:t>
            </a:r>
            <a:r>
              <a:rPr lang="sv-FI" dirty="0" err="1"/>
              <a:t>of</a:t>
            </a:r>
            <a:r>
              <a:rPr lang="sv-FI" dirty="0"/>
              <a:t> a system</a:t>
            </a:r>
          </a:p>
        </p:txBody>
      </p:sp>
      <p:pic>
        <p:nvPicPr>
          <p:cNvPr id="8" name="65347D03">
            <a:hlinkClick r:id="" action="ppaction://media"/>
          </p:cNvPr>
          <p:cNvPicPr>
            <a:picLocks noGrp="1" noChangeAspect="1"/>
          </p:cNvPicPr>
          <p:nvPr>
            <p:ph sz="quarter" idx="4294967295"/>
            <a:videoFile r:link="rId2"/>
            <p:extLst>
              <p:ext uri="{DAA4B4D4-6D71-4841-9C94-3DE7FCFB9230}">
                <p14:media xmlns:p14="http://schemas.microsoft.com/office/powerpoint/2010/main" r:embed="rId1"/>
              </p:ext>
            </p:extLst>
          </p:nvPr>
        </p:nvPicPr>
        <p:blipFill>
          <a:blip r:embed="rId5"/>
          <a:stretch>
            <a:fillRect/>
          </a:stretch>
        </p:blipFill>
        <p:spPr>
          <a:xfrm>
            <a:off x="8400256" y="2445927"/>
            <a:ext cx="3455987" cy="2592388"/>
          </a:xfrm>
        </p:spPr>
      </p:pic>
      <p:pic>
        <p:nvPicPr>
          <p:cNvPr id="2150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368" y="2708920"/>
            <a:ext cx="6978650" cy="397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ruta 8"/>
          <p:cNvSpPr txBox="1">
            <a:spLocks noChangeArrowheads="1"/>
          </p:cNvSpPr>
          <p:nvPr/>
        </p:nvSpPr>
        <p:spPr bwMode="auto">
          <a:xfrm>
            <a:off x="3680796" y="2901005"/>
            <a:ext cx="1604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sv-FI" altLang="fi-FI">
                <a:solidFill>
                  <a:srgbClr val="7030A0"/>
                </a:solidFill>
              </a:rPr>
              <a:t>Overshoot</a:t>
            </a:r>
          </a:p>
        </p:txBody>
      </p:sp>
      <p:sp>
        <p:nvSpPr>
          <p:cNvPr id="21511" name="textruta 9"/>
          <p:cNvSpPr txBox="1">
            <a:spLocks noChangeArrowheads="1"/>
          </p:cNvSpPr>
          <p:nvPr/>
        </p:nvSpPr>
        <p:spPr bwMode="auto">
          <a:xfrm>
            <a:off x="1736109" y="4605980"/>
            <a:ext cx="1468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sv-FI" altLang="fi-FI">
                <a:solidFill>
                  <a:srgbClr val="7030A0"/>
                </a:solidFill>
              </a:rPr>
              <a:t>Rise time</a:t>
            </a:r>
          </a:p>
        </p:txBody>
      </p:sp>
      <p:sp>
        <p:nvSpPr>
          <p:cNvPr id="21512" name="textruta 11"/>
          <p:cNvSpPr txBox="1">
            <a:spLocks noChangeArrowheads="1"/>
          </p:cNvSpPr>
          <p:nvPr/>
        </p:nvSpPr>
        <p:spPr bwMode="auto">
          <a:xfrm>
            <a:off x="1550368" y="6106170"/>
            <a:ext cx="187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sv-FI" altLang="fi-FI">
                <a:solidFill>
                  <a:srgbClr val="7030A0"/>
                </a:solidFill>
              </a:rPr>
              <a:t>Settling time</a:t>
            </a:r>
          </a:p>
        </p:txBody>
      </p:sp>
      <p:sp>
        <p:nvSpPr>
          <p:cNvPr id="21513" name="textruta 12"/>
          <p:cNvSpPr txBox="1">
            <a:spLocks noChangeArrowheads="1"/>
          </p:cNvSpPr>
          <p:nvPr/>
        </p:nvSpPr>
        <p:spPr bwMode="auto">
          <a:xfrm>
            <a:off x="5857259" y="4236095"/>
            <a:ext cx="1895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sv-FI" altLang="fi-FI">
                <a:solidFill>
                  <a:srgbClr val="7030A0"/>
                </a:solidFill>
              </a:rPr>
              <a:t>Steady state</a:t>
            </a:r>
          </a:p>
        </p:txBody>
      </p:sp>
      <p:pic>
        <p:nvPicPr>
          <p:cNvPr id="2" name="Picture 1">
            <a:extLst>
              <a:ext uri="{FF2B5EF4-FFF2-40B4-BE49-F238E27FC236}">
                <a16:creationId xmlns:a16="http://schemas.microsoft.com/office/drawing/2014/main" id="{4F1A03FB-FB6E-4948-A20A-D60E8CEC9311}"/>
              </a:ext>
            </a:extLst>
          </p:cNvPr>
          <p:cNvPicPr>
            <a:picLocks noChangeAspect="1"/>
          </p:cNvPicPr>
          <p:nvPr/>
        </p:nvPicPr>
        <p:blipFill rotWithShape="1">
          <a:blip r:embed="rId7"/>
          <a:srcRect l="2382" t="3305" b="1"/>
          <a:stretch/>
        </p:blipFill>
        <p:spPr>
          <a:xfrm>
            <a:off x="3674184" y="942901"/>
            <a:ext cx="2183075" cy="1576405"/>
          </a:xfrm>
          <a:prstGeom prst="rect">
            <a:avLst/>
          </a:prstGeom>
        </p:spPr>
      </p:pic>
      <p:sp>
        <p:nvSpPr>
          <p:cNvPr id="4" name="Rectangle 3">
            <a:extLst>
              <a:ext uri="{FF2B5EF4-FFF2-40B4-BE49-F238E27FC236}">
                <a16:creationId xmlns:a16="http://schemas.microsoft.com/office/drawing/2014/main" id="{CC9086CC-D063-4415-AA7E-4D308ADD0AD6}"/>
              </a:ext>
            </a:extLst>
          </p:cNvPr>
          <p:cNvSpPr/>
          <p:nvPr/>
        </p:nvSpPr>
        <p:spPr>
          <a:xfrm>
            <a:off x="3398639" y="834478"/>
            <a:ext cx="719051" cy="4967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FB7F7974-AE0D-40A6-A269-D748E5C8BA16}"/>
              </a:ext>
            </a:extLst>
          </p:cNvPr>
          <p:cNvSpPr txBox="1"/>
          <p:nvPr/>
        </p:nvSpPr>
        <p:spPr>
          <a:xfrm>
            <a:off x="603471" y="1542232"/>
            <a:ext cx="2644956" cy="307777"/>
          </a:xfrm>
          <a:prstGeom prst="rect">
            <a:avLst/>
          </a:prstGeom>
          <a:noFill/>
        </p:spPr>
        <p:txBody>
          <a:bodyPr wrap="none" lIns="0" tIns="0" rIns="0" bIns="0" rtlCol="0">
            <a:spAutoFit/>
          </a:bodyPr>
          <a:lstStyle/>
          <a:p>
            <a:r>
              <a:rPr lang="en-US" sz="2000" b="1" dirty="0"/>
              <a:t>This is what we put in</a:t>
            </a:r>
            <a:endParaRPr lang="LID4096" sz="2000" b="1" dirty="0"/>
          </a:p>
        </p:txBody>
      </p:sp>
    </p:spTree>
    <p:extLst>
      <p:ext uri="{BB962C8B-B14F-4D97-AF65-F5344CB8AC3E}">
        <p14:creationId xmlns:p14="http://schemas.microsoft.com/office/powerpoint/2010/main" val="10324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mute="1">
                <p:cTn id="12"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Parameters</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3"/>
              </p:nvPr>
            </p:nvSpPr>
            <p:spPr/>
            <p:txBody>
              <a:bodyPr/>
              <a:lstStyle/>
              <a:p>
                <a:r>
                  <a:rPr lang="fi-FI" dirty="0"/>
                  <a:t>Time constant </a:t>
                </a:r>
                <a14:m>
                  <m:oMath xmlns:m="http://schemas.openxmlformats.org/officeDocument/2006/math">
                    <m:r>
                      <a:rPr lang="fi-FI" b="1" i="1" smtClean="0">
                        <a:latin typeface="Cambria Math" panose="02040503050406030204" pitchFamily="18" charset="0"/>
                      </a:rPr>
                      <m:t>𝝉</m:t>
                    </m:r>
                  </m:oMath>
                </a14:m>
                <a:r>
                  <a:rPr lang="fi-FI" dirty="0"/>
                  <a:t> – Represents 0-63 % rise time</a:t>
                </a:r>
              </a:p>
              <a:p>
                <a:r>
                  <a:rPr lang="fi-FI" dirty="0"/>
                  <a:t>Damping ratio </a:t>
                </a:r>
                <a14:m>
                  <m:oMath xmlns:m="http://schemas.openxmlformats.org/officeDocument/2006/math">
                    <m:r>
                      <a:rPr lang="fi-FI" b="1" i="1" smtClean="0">
                        <a:latin typeface="Cambria Math" panose="02040503050406030204" pitchFamily="18" charset="0"/>
                      </a:rPr>
                      <m:t>𝜻</m:t>
                    </m:r>
                    <m:r>
                      <a:rPr lang="fi-FI" b="1" i="1" smtClean="0">
                        <a:latin typeface="Cambria Math" panose="02040503050406030204" pitchFamily="18" charset="0"/>
                      </a:rPr>
                      <m:t> </m:t>
                    </m:r>
                  </m:oMath>
                </a14:m>
                <a:endParaRPr lang="fi-FI" dirty="0"/>
              </a:p>
              <a:p>
                <a:pPr lvl="2"/>
                <a:r>
                  <a:rPr lang="fi-FI" dirty="0"/>
                  <a:t>Damping ratio for underdamped &lt; 1, critically damped = 1, overdamped &gt; 1</a:t>
                </a:r>
              </a:p>
              <a:p>
                <a:pPr lvl="2"/>
                <a:r>
                  <a:rPr lang="fi-FI" dirty="0"/>
                  <a:t>Unstable </a:t>
                </a:r>
                <a:r>
                  <a:rPr lang="fi-FI" dirty="0" err="1"/>
                  <a:t>when</a:t>
                </a:r>
                <a:r>
                  <a:rPr lang="fi-FI" dirty="0"/>
                  <a:t> </a:t>
                </a:r>
                <a:r>
                  <a:rPr lang="fi-FI" dirty="0" err="1"/>
                  <a:t>negative</a:t>
                </a:r>
                <a:endParaRPr lang="fi-FI" dirty="0"/>
              </a:p>
              <a:p>
                <a:r>
                  <a:rPr lang="fi-FI" dirty="0"/>
                  <a:t>Natural frequency </a:t>
                </a:r>
                <a14:m>
                  <m:oMath xmlns:m="http://schemas.openxmlformats.org/officeDocument/2006/math">
                    <m:sSub>
                      <m:sSubPr>
                        <m:ctrlPr>
                          <a:rPr lang="fi-FI" b="1" i="1" smtClean="0">
                            <a:latin typeface="Cambria Math" panose="02040503050406030204" pitchFamily="18" charset="0"/>
                          </a:rPr>
                        </m:ctrlPr>
                      </m:sSubPr>
                      <m:e>
                        <m:r>
                          <a:rPr lang="fi-FI" b="1" i="1" smtClean="0">
                            <a:latin typeface="Cambria Math" panose="02040503050406030204" pitchFamily="18" charset="0"/>
                          </a:rPr>
                          <m:t>𝝎</m:t>
                        </m:r>
                      </m:e>
                      <m:sub>
                        <m:r>
                          <a:rPr lang="fi-FI" b="1" i="1" smtClean="0">
                            <a:latin typeface="Cambria Math" panose="02040503050406030204" pitchFamily="18" charset="0"/>
                          </a:rPr>
                          <m:t>𝟎</m:t>
                        </m:r>
                      </m:sub>
                    </m:sSub>
                  </m:oMath>
                </a14:m>
                <a:endParaRPr lang="fi-FI" dirty="0"/>
              </a:p>
              <a:p>
                <a:pPr lvl="2"/>
                <a:r>
                  <a:rPr lang="fi-FI" dirty="0"/>
                  <a:t>Frequency at which system oscillates without driving or damping force</a:t>
                </a:r>
              </a:p>
              <a:p>
                <a:pPr lvl="2"/>
                <a:r>
                  <a:rPr lang="fi-FI" dirty="0"/>
                  <a:t>Resonance happens when external force excites the system at </a:t>
                </a:r>
                <a:r>
                  <a:rPr lang="fi-FI" dirty="0" err="1"/>
                  <a:t>natural</a:t>
                </a:r>
                <a:r>
                  <a:rPr lang="fi-FI" dirty="0"/>
                  <a:t> </a:t>
                </a:r>
                <a:r>
                  <a:rPr lang="fi-FI" dirty="0" err="1"/>
                  <a:t>frequency</a:t>
                </a:r>
                <a:endParaRPr lang="fi-FI" dirty="0"/>
              </a:p>
              <a:p>
                <a:pPr lvl="3"/>
                <a:r>
                  <a:rPr lang="fi-FI" dirty="0"/>
                  <a:t>At </a:t>
                </a:r>
                <a:r>
                  <a:rPr lang="fi-FI" dirty="0" err="1"/>
                  <a:t>natural</a:t>
                </a:r>
                <a:r>
                  <a:rPr lang="fi-FI" dirty="0"/>
                  <a:t> </a:t>
                </a:r>
                <a:r>
                  <a:rPr lang="fi-FI" dirty="0" err="1"/>
                  <a:t>frequency</a:t>
                </a:r>
                <a:r>
                  <a:rPr lang="fi-FI" dirty="0"/>
                  <a:t>, </a:t>
                </a:r>
                <a:r>
                  <a:rPr lang="fi-FI" dirty="0" err="1"/>
                  <a:t>the</a:t>
                </a:r>
                <a:r>
                  <a:rPr lang="fi-FI" dirty="0"/>
                  <a:t> </a:t>
                </a:r>
                <a:r>
                  <a:rPr lang="fi-FI" dirty="0" err="1"/>
                  <a:t>energy</a:t>
                </a:r>
                <a:r>
                  <a:rPr lang="fi-FI" dirty="0"/>
                  <a:t> </a:t>
                </a:r>
                <a:r>
                  <a:rPr lang="fi-FI" dirty="0" err="1"/>
                  <a:t>transfer</a:t>
                </a:r>
                <a:r>
                  <a:rPr lang="fi-FI" dirty="0"/>
                  <a:t> to </a:t>
                </a:r>
                <a:r>
                  <a:rPr lang="fi-FI" dirty="0" err="1"/>
                  <a:t>the</a:t>
                </a:r>
                <a:r>
                  <a:rPr lang="fi-FI" dirty="0"/>
                  <a:t> </a:t>
                </a:r>
                <a:r>
                  <a:rPr lang="fi-FI" dirty="0" err="1"/>
                  <a:t>excited</a:t>
                </a:r>
                <a:r>
                  <a:rPr lang="fi-FI" dirty="0"/>
                  <a:t> </a:t>
                </a:r>
                <a:r>
                  <a:rPr lang="fi-FI" dirty="0" err="1"/>
                  <a:t>system</a:t>
                </a:r>
                <a:r>
                  <a:rPr lang="fi-FI" dirty="0"/>
                  <a:t> is at </a:t>
                </a:r>
                <a:r>
                  <a:rPr lang="fi-FI" dirty="0" err="1"/>
                  <a:t>its</a:t>
                </a:r>
                <a:r>
                  <a:rPr lang="fi-FI" dirty="0"/>
                  <a:t> </a:t>
                </a:r>
                <a:r>
                  <a:rPr lang="fi-FI" dirty="0" err="1"/>
                  <a:t>maximum</a:t>
                </a:r>
                <a:endParaRPr lang="fi-FI" dirty="0"/>
              </a:p>
              <a:p>
                <a:endParaRPr lang="fi-FI" dirty="0"/>
              </a:p>
              <a:p>
                <a:endParaRPr lang="fi-FI" dirty="0"/>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3"/>
              </p:nvPr>
            </p:nvSpPr>
            <p:spPr>
              <a:blipFill>
                <a:blip r:embed="rId3"/>
                <a:stretch>
                  <a:fillRect l="-2116" t="-2990"/>
                </a:stretch>
              </a:blipFill>
            </p:spPr>
            <p:txBody>
              <a:bodyPr/>
              <a:lstStyle/>
              <a:p>
                <a:r>
                  <a:rPr lang="fi-FI">
                    <a:noFill/>
                  </a:rPr>
                  <a:t> </a:t>
                </a:r>
              </a:p>
            </p:txBody>
          </p:sp>
        </mc:Fallback>
      </mc:AlternateContent>
    </p:spTree>
    <p:extLst>
      <p:ext uri="{BB962C8B-B14F-4D97-AF65-F5344CB8AC3E}">
        <p14:creationId xmlns:p14="http://schemas.microsoft.com/office/powerpoint/2010/main" val="38670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Resonance</a:t>
            </a:r>
          </a:p>
        </p:txBody>
      </p:sp>
      <p:pic>
        <p:nvPicPr>
          <p:cNvPr id="4" name="Tacoma Bridge Collapse： The Wobbliest Bridge in the World？ (1940) ｜ British Pathé">
            <a:hlinkClick r:id="" action="ppaction://media"/>
            <a:extLst>
              <a:ext uri="{FF2B5EF4-FFF2-40B4-BE49-F238E27FC236}">
                <a16:creationId xmlns:a16="http://schemas.microsoft.com/office/drawing/2014/main" id="{BBC06B53-046D-3614-1CA8-02FAA5A81F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7568" y="908720"/>
            <a:ext cx="7632848" cy="5724636"/>
          </a:xfrm>
          <a:prstGeom prst="rect">
            <a:avLst/>
          </a:prstGeom>
        </p:spPr>
      </p:pic>
    </p:spTree>
    <p:extLst>
      <p:ext uri="{BB962C8B-B14F-4D97-AF65-F5344CB8AC3E}">
        <p14:creationId xmlns:p14="http://schemas.microsoft.com/office/powerpoint/2010/main" val="9742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Resonance 2</a:t>
            </a:r>
          </a:p>
        </p:txBody>
      </p:sp>
      <p:pic>
        <p:nvPicPr>
          <p:cNvPr id="5" name="Picture 2" descr="vahvistuskerroin2-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83" t="3018" b="4284"/>
          <a:stretch/>
        </p:blipFill>
        <p:spPr bwMode="auto">
          <a:xfrm>
            <a:off x="0" y="1412776"/>
            <a:ext cx="5637321" cy="3772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SDOF Resonance Vibration Test">
            <a:hlinkClick r:id="" action="ppaction://media"/>
            <a:extLst>
              <a:ext uri="{FF2B5EF4-FFF2-40B4-BE49-F238E27FC236}">
                <a16:creationId xmlns:a16="http://schemas.microsoft.com/office/drawing/2014/main" id="{5EDE1C12-B9AE-37D4-2AB5-A5E226C5181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35960" y="964500"/>
            <a:ext cx="6321193" cy="4740895"/>
          </a:xfrm>
          <a:prstGeom prst="rect">
            <a:avLst/>
          </a:prstGeom>
        </p:spPr>
      </p:pic>
    </p:spTree>
    <p:extLst>
      <p:ext uri="{BB962C8B-B14F-4D97-AF65-F5344CB8AC3E}">
        <p14:creationId xmlns:p14="http://schemas.microsoft.com/office/powerpoint/2010/main" val="36371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4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System </a:t>
            </a:r>
            <a:r>
              <a:rPr lang="fi-FI" dirty="0" err="1"/>
              <a:t>damping</a:t>
            </a:r>
            <a:endParaRPr lang="fi-FI"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764704"/>
            <a:ext cx="7632848" cy="5722945"/>
          </a:xfrm>
          <a:prstGeom prst="rect">
            <a:avLst/>
          </a:prstGeom>
        </p:spPr>
      </p:pic>
    </p:spTree>
    <p:extLst>
      <p:ext uri="{BB962C8B-B14F-4D97-AF65-F5344CB8AC3E}">
        <p14:creationId xmlns:p14="http://schemas.microsoft.com/office/powerpoint/2010/main" val="985152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Stability</a:t>
            </a:r>
          </a:p>
        </p:txBody>
      </p:sp>
      <p:sp>
        <p:nvSpPr>
          <p:cNvPr id="3" name="Content Placeholder 2"/>
          <p:cNvSpPr>
            <a:spLocks noGrp="1"/>
          </p:cNvSpPr>
          <p:nvPr>
            <p:ph type="body" sz="quarter" idx="13"/>
          </p:nvPr>
        </p:nvSpPr>
        <p:spPr>
          <a:xfrm>
            <a:off x="623392" y="1484784"/>
            <a:ext cx="10080625" cy="3671886"/>
          </a:xfrm>
        </p:spPr>
        <p:txBody>
          <a:bodyPr/>
          <a:lstStyle/>
          <a:p>
            <a:r>
              <a:rPr lang="fi-FI" dirty="0"/>
              <a:t>System is </a:t>
            </a:r>
            <a:r>
              <a:rPr lang="fi-FI" dirty="0" err="1"/>
              <a:t>stable</a:t>
            </a:r>
            <a:r>
              <a:rPr lang="fi-FI" dirty="0"/>
              <a:t> </a:t>
            </a:r>
            <a:r>
              <a:rPr lang="fi-FI" dirty="0" err="1"/>
              <a:t>when</a:t>
            </a:r>
            <a:r>
              <a:rPr lang="fi-FI" dirty="0"/>
              <a:t> </a:t>
            </a:r>
            <a:r>
              <a:rPr lang="fi-FI" dirty="0" err="1"/>
              <a:t>bounded</a:t>
            </a:r>
            <a:r>
              <a:rPr lang="fi-FI" dirty="0"/>
              <a:t> input</a:t>
            </a:r>
            <a:br>
              <a:rPr lang="fi-FI" dirty="0"/>
            </a:br>
            <a:r>
              <a:rPr lang="fi-FI" dirty="0" err="1"/>
              <a:t>always</a:t>
            </a:r>
            <a:r>
              <a:rPr lang="fi-FI" dirty="0"/>
              <a:t> </a:t>
            </a:r>
            <a:r>
              <a:rPr lang="fi-FI" dirty="0" err="1"/>
              <a:t>causes</a:t>
            </a:r>
            <a:r>
              <a:rPr lang="fi-FI" dirty="0"/>
              <a:t> a </a:t>
            </a:r>
            <a:r>
              <a:rPr lang="fi-FI" dirty="0" err="1"/>
              <a:t>bounded</a:t>
            </a:r>
            <a:r>
              <a:rPr lang="fi-FI" dirty="0"/>
              <a:t> output</a:t>
            </a:r>
          </a:p>
          <a:p>
            <a:endParaRPr lang="fi-FI" dirty="0"/>
          </a:p>
          <a:p>
            <a:r>
              <a:rPr lang="fi-FI" dirty="0"/>
              <a:t>Problems are caused by</a:t>
            </a:r>
          </a:p>
          <a:p>
            <a:pPr lvl="2"/>
            <a:r>
              <a:rPr lang="fi-FI" dirty="0"/>
              <a:t>Inherently unstable systems</a:t>
            </a:r>
          </a:p>
          <a:p>
            <a:pPr lvl="2"/>
            <a:r>
              <a:rPr lang="fi-FI" dirty="0" err="1"/>
              <a:t>Unstable</a:t>
            </a:r>
            <a:r>
              <a:rPr lang="fi-FI" dirty="0"/>
              <a:t> </a:t>
            </a:r>
            <a:r>
              <a:rPr lang="fi-FI" dirty="0" err="1"/>
              <a:t>controller</a:t>
            </a:r>
            <a:endParaRPr lang="fi-FI" dirty="0"/>
          </a:p>
          <a:p>
            <a:pPr lvl="2"/>
            <a:r>
              <a:rPr lang="fi-FI" dirty="0" err="1"/>
              <a:t>Delay</a:t>
            </a:r>
            <a:r>
              <a:rPr lang="fi-FI" dirty="0"/>
              <a:t> in control loop</a:t>
            </a:r>
          </a:p>
          <a:p>
            <a:pPr lvl="2"/>
            <a:r>
              <a:rPr lang="fi-FI" dirty="0" err="1"/>
              <a:t>Too</a:t>
            </a:r>
            <a:r>
              <a:rPr lang="fi-FI" dirty="0"/>
              <a:t> </a:t>
            </a:r>
            <a:r>
              <a:rPr lang="fi-FI" dirty="0" err="1"/>
              <a:t>high</a:t>
            </a:r>
            <a:r>
              <a:rPr lang="fi-FI" dirty="0"/>
              <a:t> control gains</a:t>
            </a:r>
          </a:p>
          <a:p>
            <a:pPr lvl="2"/>
            <a:r>
              <a:rPr lang="fi-FI" dirty="0"/>
              <a:t>Positive feedback</a:t>
            </a:r>
          </a:p>
          <a:p>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2708920"/>
            <a:ext cx="4894972" cy="2249041"/>
          </a:xfrm>
          <a:prstGeom prst="rect">
            <a:avLst/>
          </a:prstGeom>
        </p:spPr>
      </p:pic>
    </p:spTree>
    <p:extLst>
      <p:ext uri="{BB962C8B-B14F-4D97-AF65-F5344CB8AC3E}">
        <p14:creationId xmlns:p14="http://schemas.microsoft.com/office/powerpoint/2010/main" val="2325024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12647" y="3121225"/>
            <a:ext cx="11371365" cy="615553"/>
          </a:xfrm>
        </p:spPr>
        <p:txBody>
          <a:bodyPr/>
          <a:lstStyle/>
          <a:p>
            <a:r>
              <a:rPr lang="fi-FI" sz="4000" dirty="0"/>
              <a:t>Control </a:t>
            </a:r>
            <a:r>
              <a:rPr lang="fi-FI" sz="4000" dirty="0" err="1"/>
              <a:t>systems</a:t>
            </a:r>
            <a:endParaRPr lang="en-US" sz="4000" dirty="0"/>
          </a:p>
        </p:txBody>
      </p:sp>
    </p:spTree>
    <p:extLst>
      <p:ext uri="{BB962C8B-B14F-4D97-AF65-F5344CB8AC3E}">
        <p14:creationId xmlns:p14="http://schemas.microsoft.com/office/powerpoint/2010/main" val="352889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Grp="1" noChangeArrowheads="1"/>
          </p:cNvSpPr>
          <p:nvPr>
            <p:ph type="title"/>
          </p:nvPr>
        </p:nvSpPr>
        <p:spPr/>
        <p:txBody>
          <a:bodyPr/>
          <a:lstStyle/>
          <a:p>
            <a:r>
              <a:rPr lang="en-GB" dirty="0"/>
              <a:t>Lecture topics &amp; learning outcomes</a:t>
            </a:r>
          </a:p>
        </p:txBody>
      </p:sp>
      <p:sp>
        <p:nvSpPr>
          <p:cNvPr id="8195" name="Rectangle 6"/>
          <p:cNvSpPr>
            <a:spLocks noGrp="1" noChangeArrowheads="1"/>
          </p:cNvSpPr>
          <p:nvPr>
            <p:ph type="body" sz="quarter" idx="13"/>
          </p:nvPr>
        </p:nvSpPr>
        <p:spPr>
          <a:xfrm>
            <a:off x="551384" y="1712470"/>
            <a:ext cx="8136904" cy="3671886"/>
          </a:xfrm>
        </p:spPr>
        <p:txBody>
          <a:bodyPr/>
          <a:lstStyle/>
          <a:p>
            <a:r>
              <a:rPr lang="en-GB" dirty="0"/>
              <a:t>System </a:t>
            </a:r>
            <a:r>
              <a:rPr lang="en-US" dirty="0"/>
              <a:t>modeling</a:t>
            </a:r>
            <a:r>
              <a:rPr lang="en-GB" dirty="0"/>
              <a:t> and response</a:t>
            </a:r>
          </a:p>
          <a:p>
            <a:pPr marL="457200" indent="-457200">
              <a:buFont typeface="Arial" panose="020B0604020202020204" pitchFamily="34" charset="0"/>
              <a:buChar char="•"/>
            </a:pPr>
            <a:r>
              <a:rPr lang="en-GB" sz="2000" dirty="0"/>
              <a:t>Know what system modelling is and analyse responses in simple cases</a:t>
            </a:r>
            <a:endParaRPr lang="en-GB" dirty="0"/>
          </a:p>
          <a:p>
            <a:r>
              <a:rPr lang="en-GB" dirty="0"/>
              <a:t>Open &amp; closed loop control</a:t>
            </a:r>
          </a:p>
          <a:p>
            <a:pPr marL="457200" indent="-457200">
              <a:buFont typeface="Arial" panose="020B0604020202020204" pitchFamily="34" charset="0"/>
              <a:buChar char="•"/>
            </a:pPr>
            <a:r>
              <a:rPr lang="en-GB" sz="2000" dirty="0"/>
              <a:t>Understand the difference between open and closed loop control</a:t>
            </a:r>
          </a:p>
          <a:p>
            <a:r>
              <a:rPr lang="en-GB" dirty="0"/>
              <a:t>PID controller</a:t>
            </a:r>
          </a:p>
          <a:p>
            <a:pPr marL="457200" indent="-457200">
              <a:buFont typeface="Arial" panose="020B0604020202020204" pitchFamily="34" charset="0"/>
              <a:buChar char="•"/>
            </a:pPr>
            <a:r>
              <a:rPr lang="en-GB" sz="2000" dirty="0"/>
              <a:t>Understand and trial and error tune PID controller</a:t>
            </a:r>
          </a:p>
          <a:p>
            <a:r>
              <a:rPr lang="en-GB" dirty="0"/>
              <a:t>Servo motors</a:t>
            </a:r>
          </a:p>
          <a:p>
            <a:pPr marL="457200" indent="-457200">
              <a:buFont typeface="Arial" panose="020B0604020202020204" pitchFamily="34" charset="0"/>
              <a:buChar char="•"/>
            </a:pPr>
            <a:r>
              <a:rPr lang="en-GB" sz="2000" dirty="0"/>
              <a:t>Know what servo motor is</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5160" y="944798"/>
            <a:ext cx="3393136" cy="19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312" y="3501008"/>
            <a:ext cx="3923621" cy="18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temp_no_backup\duuni\Opetusmateriaalia\Kon-41.3140 Mechatronic sensors\Luennot\6. Servo motors\Kuvat\MAC800_servo_moto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984" y="4749149"/>
            <a:ext cx="2181570" cy="2108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Requirements</a:t>
            </a:r>
            <a:r>
              <a:rPr lang="fi-FI" dirty="0"/>
              <a:t> for a </a:t>
            </a:r>
            <a:r>
              <a:rPr lang="fi-FI" dirty="0" err="1"/>
              <a:t>control</a:t>
            </a:r>
            <a:r>
              <a:rPr lang="fi-FI" dirty="0"/>
              <a:t> </a:t>
            </a:r>
            <a:r>
              <a:rPr lang="fi-FI" dirty="0" err="1"/>
              <a:t>system</a:t>
            </a:r>
            <a:endParaRPr lang="en-US" dirty="0"/>
          </a:p>
        </p:txBody>
      </p:sp>
      <p:sp>
        <p:nvSpPr>
          <p:cNvPr id="3" name="Content Placeholder 2"/>
          <p:cNvSpPr>
            <a:spLocks noGrp="1"/>
          </p:cNvSpPr>
          <p:nvPr>
            <p:ph type="body" sz="quarter" idx="13"/>
          </p:nvPr>
        </p:nvSpPr>
        <p:spPr>
          <a:xfrm>
            <a:off x="695400" y="1700808"/>
            <a:ext cx="10080625" cy="3671886"/>
          </a:xfrm>
        </p:spPr>
        <p:txBody>
          <a:bodyPr/>
          <a:lstStyle/>
          <a:p>
            <a:r>
              <a:rPr lang="fi-FI" dirty="0"/>
              <a:t>The output of the process </a:t>
            </a:r>
            <a:r>
              <a:rPr lang="fi-FI" dirty="0" err="1"/>
              <a:t>follows</a:t>
            </a:r>
            <a:r>
              <a:rPr lang="fi-FI" dirty="0"/>
              <a:t> </a:t>
            </a:r>
            <a:r>
              <a:rPr lang="fi-FI" dirty="0" err="1"/>
              <a:t>the</a:t>
            </a:r>
            <a:r>
              <a:rPr lang="fi-FI" dirty="0"/>
              <a:t> </a:t>
            </a:r>
            <a:r>
              <a:rPr lang="fi-FI" dirty="0" err="1"/>
              <a:t>desired</a:t>
            </a:r>
            <a:r>
              <a:rPr lang="fi-FI" dirty="0"/>
              <a:t> </a:t>
            </a:r>
            <a:r>
              <a:rPr lang="fi-FI" dirty="0" err="1"/>
              <a:t>value</a:t>
            </a:r>
            <a:r>
              <a:rPr lang="fi-FI" dirty="0"/>
              <a:t> </a:t>
            </a:r>
            <a:r>
              <a:rPr lang="fi-FI" dirty="0" err="1"/>
              <a:t>with</a:t>
            </a:r>
            <a:r>
              <a:rPr lang="fi-FI" dirty="0"/>
              <a:t> some </a:t>
            </a:r>
          </a:p>
          <a:p>
            <a:pPr lvl="2"/>
            <a:r>
              <a:rPr lang="fi-FI" dirty="0"/>
              <a:t>Steady state accuracy</a:t>
            </a:r>
          </a:p>
          <a:p>
            <a:pPr lvl="2"/>
            <a:r>
              <a:rPr lang="fi-FI" dirty="0"/>
              <a:t>Transient accuracy</a:t>
            </a:r>
          </a:p>
          <a:p>
            <a:pPr lvl="4"/>
            <a:r>
              <a:rPr lang="fi-FI" dirty="0"/>
              <a:t>Time constant, overshoot</a:t>
            </a:r>
          </a:p>
          <a:p>
            <a:pPr lvl="2"/>
            <a:r>
              <a:rPr lang="fi-FI" dirty="0"/>
              <a:t>Stability</a:t>
            </a:r>
          </a:p>
          <a:p>
            <a:r>
              <a:rPr lang="en-US" dirty="0"/>
              <a:t>And the controller requires reasonable</a:t>
            </a:r>
          </a:p>
          <a:p>
            <a:pPr lvl="2"/>
            <a:r>
              <a:rPr lang="en-US" dirty="0"/>
              <a:t>Computational effort</a:t>
            </a:r>
          </a:p>
          <a:p>
            <a:pPr lvl="2"/>
            <a:r>
              <a:rPr lang="fi-FI" dirty="0"/>
              <a:t>Amount of knowledge of the process</a:t>
            </a:r>
          </a:p>
          <a:p>
            <a:pPr lvl="2"/>
            <a:r>
              <a:rPr lang="fi-FI" dirty="0"/>
              <a:t>Effort to tune</a:t>
            </a:r>
            <a:endParaRPr lang="en-US" dirty="0"/>
          </a:p>
        </p:txBody>
      </p:sp>
    </p:spTree>
    <p:extLst>
      <p:ext uri="{BB962C8B-B14F-4D97-AF65-F5344CB8AC3E}">
        <p14:creationId xmlns:p14="http://schemas.microsoft.com/office/powerpoint/2010/main" val="905953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Open </a:t>
            </a:r>
            <a:r>
              <a:rPr lang="fi-FI" dirty="0" err="1"/>
              <a:t>loop</a:t>
            </a:r>
            <a:r>
              <a:rPr lang="fi-FI" dirty="0"/>
              <a:t> </a:t>
            </a:r>
            <a:r>
              <a:rPr lang="fi-FI" dirty="0" err="1"/>
              <a:t>control</a:t>
            </a:r>
            <a:endParaRPr lang="en-US" dirty="0"/>
          </a:p>
        </p:txBody>
      </p:sp>
      <p:sp>
        <p:nvSpPr>
          <p:cNvPr id="3" name="Content Placeholder 2"/>
          <p:cNvSpPr>
            <a:spLocks noGrp="1"/>
          </p:cNvSpPr>
          <p:nvPr>
            <p:ph type="body" sz="quarter" idx="13"/>
          </p:nvPr>
        </p:nvSpPr>
        <p:spPr>
          <a:xfrm>
            <a:off x="767408" y="1593057"/>
            <a:ext cx="10080625" cy="3671886"/>
          </a:xfrm>
        </p:spPr>
        <p:txBody>
          <a:bodyPr/>
          <a:lstStyle/>
          <a:p>
            <a:r>
              <a:rPr lang="fi-FI" dirty="0"/>
              <a:t>Controlling the process without a knowledge of its state</a:t>
            </a:r>
          </a:p>
          <a:p>
            <a:r>
              <a:rPr lang="fi-FI" dirty="0"/>
              <a:t>Controller always stable</a:t>
            </a:r>
          </a:p>
          <a:p>
            <a:r>
              <a:rPr lang="en-US" dirty="0"/>
              <a:t>Does not reject disturbances</a:t>
            </a:r>
          </a:p>
          <a:p>
            <a:pPr lvl="2"/>
            <a:r>
              <a:rPr lang="fi-FI" dirty="0"/>
              <a:t>External forces</a:t>
            </a:r>
          </a:p>
          <a:p>
            <a:pPr lvl="2"/>
            <a:r>
              <a:rPr lang="fi-FI" dirty="0"/>
              <a:t>Aging of devices (change in friction) etc.</a:t>
            </a:r>
          </a:p>
          <a:p>
            <a:pPr lvl="2"/>
            <a:r>
              <a:rPr lang="fi-FI" dirty="0"/>
              <a:t>Changes in environment (temperature etc)</a:t>
            </a:r>
            <a:endParaRPr lang="en-US" dirty="0"/>
          </a:p>
          <a:p>
            <a:r>
              <a:rPr lang="en-US" dirty="0"/>
              <a:t>No sensors required</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 b="47141"/>
          <a:stretch/>
        </p:blipFill>
        <p:spPr>
          <a:xfrm>
            <a:off x="2351584" y="5106020"/>
            <a:ext cx="6995937" cy="1152128"/>
          </a:xfrm>
          <a:prstGeom prst="rect">
            <a:avLst/>
          </a:prstGeom>
        </p:spPr>
      </p:pic>
      <p:pic>
        <p:nvPicPr>
          <p:cNvPr id="1026" name="Picture 2" descr="Kuvahaun tulos haulle open loop funny"/>
          <p:cNvPicPr>
            <a:picLocks noChangeAspect="1" noChangeArrowheads="1"/>
          </p:cNvPicPr>
          <p:nvPr/>
        </p:nvPicPr>
        <p:blipFill rotWithShape="1">
          <a:blip r:embed="rId4">
            <a:extLst>
              <a:ext uri="{28A0092B-C50C-407E-A947-70E740481C1C}">
                <a14:useLocalDpi xmlns:a14="http://schemas.microsoft.com/office/drawing/2010/main" val="0"/>
              </a:ext>
            </a:extLst>
          </a:blip>
          <a:srcRect l="7830" t="13875" r="8696" b="14726"/>
          <a:stretch/>
        </p:blipFill>
        <p:spPr bwMode="auto">
          <a:xfrm>
            <a:off x="3217442" y="1654286"/>
            <a:ext cx="5757115" cy="3693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29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Closed loop (feedback) control</a:t>
            </a:r>
          </a:p>
        </p:txBody>
      </p:sp>
      <p:sp>
        <p:nvSpPr>
          <p:cNvPr id="3" name="Content Placeholder 2"/>
          <p:cNvSpPr>
            <a:spLocks noGrp="1"/>
          </p:cNvSpPr>
          <p:nvPr>
            <p:ph type="body" sz="quarter" idx="13"/>
          </p:nvPr>
        </p:nvSpPr>
        <p:spPr>
          <a:xfrm>
            <a:off x="767408" y="1700808"/>
            <a:ext cx="10080625" cy="3671886"/>
          </a:xfrm>
        </p:spPr>
        <p:txBody>
          <a:bodyPr/>
          <a:lstStyle/>
          <a:p>
            <a:r>
              <a:rPr lang="fi-FI" dirty="0"/>
              <a:t>Modifying the control signal using information of the current output of the process</a:t>
            </a:r>
          </a:p>
          <a:p>
            <a:r>
              <a:rPr lang="fi-FI" dirty="0"/>
              <a:t>Negative feedback </a:t>
            </a:r>
            <a:r>
              <a:rPr lang="fi-FI" dirty="0" err="1"/>
              <a:t>stabilizes</a:t>
            </a:r>
            <a:r>
              <a:rPr lang="fi-FI" dirty="0"/>
              <a:t> </a:t>
            </a:r>
            <a:r>
              <a:rPr lang="fi-FI" dirty="0" err="1"/>
              <a:t>system</a:t>
            </a:r>
            <a:endParaRPr lang="fi-FI" dirty="0"/>
          </a:p>
          <a:p>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06" y="3904656"/>
            <a:ext cx="5115796" cy="2692524"/>
          </a:xfrm>
          <a:prstGeom prst="rect">
            <a:avLst/>
          </a:prstGeom>
        </p:spPr>
      </p:pic>
      <p:sp>
        <p:nvSpPr>
          <p:cNvPr id="5" name="Rectangle 4"/>
          <p:cNvSpPr/>
          <p:nvPr/>
        </p:nvSpPr>
        <p:spPr>
          <a:xfrm>
            <a:off x="4548000" y="4089600"/>
            <a:ext cx="216024" cy="115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Kuvahaun tulos haulle closed loop control human"/>
          <p:cNvPicPr>
            <a:picLocks noChangeAspect="1" noChangeArrowheads="1"/>
          </p:cNvPicPr>
          <p:nvPr/>
        </p:nvPicPr>
        <p:blipFill rotWithShape="1">
          <a:blip r:embed="rId4">
            <a:extLst>
              <a:ext uri="{28A0092B-C50C-407E-A947-70E740481C1C}">
                <a14:useLocalDpi xmlns:a14="http://schemas.microsoft.com/office/drawing/2010/main" val="0"/>
              </a:ext>
            </a:extLst>
          </a:blip>
          <a:srcRect b="9183"/>
          <a:stretch/>
        </p:blipFill>
        <p:spPr bwMode="auto">
          <a:xfrm>
            <a:off x="7176120" y="2851436"/>
            <a:ext cx="3816424" cy="2305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3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Closed loop (feedback) control</a:t>
            </a:r>
          </a:p>
        </p:txBody>
      </p:sp>
      <p:sp>
        <p:nvSpPr>
          <p:cNvPr id="3" name="Content Placeholder 2"/>
          <p:cNvSpPr>
            <a:spLocks noGrp="1"/>
          </p:cNvSpPr>
          <p:nvPr>
            <p:ph type="body" sz="quarter" idx="13"/>
          </p:nvPr>
        </p:nvSpPr>
        <p:spPr>
          <a:xfrm>
            <a:off x="588616" y="1662367"/>
            <a:ext cx="10080625" cy="3671886"/>
          </a:xfrm>
        </p:spPr>
        <p:txBody>
          <a:bodyPr/>
          <a:lstStyle/>
          <a:p>
            <a:r>
              <a:rPr lang="fi-FI" dirty="0"/>
              <a:t>Modifying the control signal using information of the current output of the process</a:t>
            </a:r>
          </a:p>
          <a:p>
            <a:r>
              <a:rPr lang="fi-FI" dirty="0"/>
              <a:t>Negative feedback </a:t>
            </a:r>
            <a:r>
              <a:rPr lang="fi-FI" dirty="0" err="1"/>
              <a:t>stabilizes</a:t>
            </a:r>
            <a:r>
              <a:rPr lang="fi-FI" dirty="0"/>
              <a:t> </a:t>
            </a:r>
            <a:r>
              <a:rPr lang="fi-FI" dirty="0" err="1"/>
              <a:t>system</a:t>
            </a:r>
            <a:endParaRPr lang="fi-FI" dirty="0"/>
          </a:p>
          <a:p>
            <a:endParaRPr lang="fi-FI" dirty="0"/>
          </a:p>
        </p:txBody>
      </p:sp>
      <p:sp>
        <p:nvSpPr>
          <p:cNvPr id="5" name="Rectangle 4"/>
          <p:cNvSpPr/>
          <p:nvPr/>
        </p:nvSpPr>
        <p:spPr>
          <a:xfrm>
            <a:off x="4673424" y="4366209"/>
            <a:ext cx="216024" cy="115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Kuvahaun tulos haulle closed loop control human"/>
          <p:cNvPicPr>
            <a:picLocks noChangeAspect="1" noChangeArrowheads="1"/>
          </p:cNvPicPr>
          <p:nvPr/>
        </p:nvPicPr>
        <p:blipFill rotWithShape="1">
          <a:blip r:embed="rId3">
            <a:extLst>
              <a:ext uri="{28A0092B-C50C-407E-A947-70E740481C1C}">
                <a14:useLocalDpi xmlns:a14="http://schemas.microsoft.com/office/drawing/2010/main" val="0"/>
              </a:ext>
            </a:extLst>
          </a:blip>
          <a:srcRect b="9183"/>
          <a:stretch/>
        </p:blipFill>
        <p:spPr bwMode="auto">
          <a:xfrm>
            <a:off x="6888088" y="2636912"/>
            <a:ext cx="3816424" cy="230575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08856" y="3561593"/>
            <a:ext cx="576064" cy="57606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cxnSp>
        <p:nvCxnSpPr>
          <p:cNvPr id="8" name="Straight Arrow Connector 7"/>
          <p:cNvCxnSpPr>
            <a:endCxn id="6" idx="2"/>
          </p:cNvCxnSpPr>
          <p:nvPr/>
        </p:nvCxnSpPr>
        <p:spPr>
          <a:xfrm>
            <a:off x="460784" y="3849625"/>
            <a:ext cx="6480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854810" y="3513019"/>
            <a:ext cx="149080" cy="307777"/>
          </a:xfrm>
          <a:prstGeom prst="rect">
            <a:avLst/>
          </a:prstGeom>
          <a:noFill/>
        </p:spPr>
        <p:txBody>
          <a:bodyPr wrap="none" lIns="0" tIns="0" rIns="0" bIns="0" rtlCol="0">
            <a:spAutoFit/>
          </a:bodyPr>
          <a:lstStyle/>
          <a:p>
            <a:r>
              <a:rPr lang="en-US" sz="2000" b="1" dirty="0"/>
              <a:t>+</a:t>
            </a:r>
            <a:endParaRPr lang="fi-FI" sz="2000" b="1" dirty="0"/>
          </a:p>
        </p:txBody>
      </p:sp>
      <p:sp>
        <p:nvSpPr>
          <p:cNvPr id="10" name="Rectangle 9"/>
          <p:cNvSpPr/>
          <p:nvPr/>
        </p:nvSpPr>
        <p:spPr>
          <a:xfrm>
            <a:off x="2068902" y="3525589"/>
            <a:ext cx="1224136" cy="64807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controller</a:t>
            </a:r>
            <a:endParaRPr lang="fi-FI" dirty="0">
              <a:solidFill>
                <a:schemeClr val="tx1"/>
              </a:solidFill>
            </a:endParaRPr>
          </a:p>
        </p:txBody>
      </p:sp>
      <p:sp>
        <p:nvSpPr>
          <p:cNvPr id="12" name="Rectangle 11"/>
          <p:cNvSpPr/>
          <p:nvPr/>
        </p:nvSpPr>
        <p:spPr>
          <a:xfrm>
            <a:off x="3683732" y="3525589"/>
            <a:ext cx="1224136" cy="64807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process</a:t>
            </a:r>
            <a:endParaRPr lang="fi-FI" dirty="0">
              <a:solidFill>
                <a:schemeClr val="tx1"/>
              </a:solidFill>
            </a:endParaRPr>
          </a:p>
        </p:txBody>
      </p:sp>
      <p:cxnSp>
        <p:nvCxnSpPr>
          <p:cNvPr id="13" name="Straight Arrow Connector 12"/>
          <p:cNvCxnSpPr>
            <a:endCxn id="10" idx="1"/>
          </p:cNvCxnSpPr>
          <p:nvPr/>
        </p:nvCxnSpPr>
        <p:spPr>
          <a:xfrm>
            <a:off x="1711710" y="3849625"/>
            <a:ext cx="3571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3326540" y="3849625"/>
            <a:ext cx="3571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4907868" y="3849625"/>
            <a:ext cx="3571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4994405" y="3397816"/>
            <a:ext cx="798295" cy="307777"/>
          </a:xfrm>
          <a:prstGeom prst="rect">
            <a:avLst/>
          </a:prstGeom>
          <a:noFill/>
        </p:spPr>
        <p:txBody>
          <a:bodyPr wrap="none" lIns="0" tIns="0" rIns="0" bIns="0" rtlCol="0">
            <a:spAutoFit/>
          </a:bodyPr>
          <a:lstStyle/>
          <a:p>
            <a:r>
              <a:rPr lang="en-US" sz="2000" b="1" dirty="0"/>
              <a:t>output</a:t>
            </a:r>
            <a:endParaRPr lang="fi-FI" sz="2000" b="1" dirty="0"/>
          </a:p>
        </p:txBody>
      </p:sp>
      <p:cxnSp>
        <p:nvCxnSpPr>
          <p:cNvPr id="20" name="Straight Connector 19"/>
          <p:cNvCxnSpPr/>
          <p:nvPr/>
        </p:nvCxnSpPr>
        <p:spPr>
          <a:xfrm>
            <a:off x="5086464" y="3849625"/>
            <a:ext cx="0" cy="864096"/>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flipH="1">
            <a:off x="1396888" y="4713721"/>
            <a:ext cx="3689576"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Arrow Connector 25"/>
          <p:cNvCxnSpPr>
            <a:endCxn id="6" idx="4"/>
          </p:cNvCxnSpPr>
          <p:nvPr/>
        </p:nvCxnSpPr>
        <p:spPr>
          <a:xfrm flipV="1">
            <a:off x="1396888" y="4137657"/>
            <a:ext cx="0" cy="5760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1199872" y="4173632"/>
            <a:ext cx="84960" cy="307777"/>
          </a:xfrm>
          <a:prstGeom prst="rect">
            <a:avLst/>
          </a:prstGeom>
          <a:noFill/>
        </p:spPr>
        <p:txBody>
          <a:bodyPr wrap="none" lIns="0" tIns="0" rIns="0" bIns="0" rtlCol="0">
            <a:spAutoFit/>
          </a:bodyPr>
          <a:lstStyle/>
          <a:p>
            <a:r>
              <a:rPr lang="en-US" sz="2000" b="1" dirty="0"/>
              <a:t>-</a:t>
            </a:r>
            <a:endParaRPr lang="fi-FI" sz="2000" b="1" dirty="0"/>
          </a:p>
        </p:txBody>
      </p:sp>
      <p:sp>
        <p:nvSpPr>
          <p:cNvPr id="29" name="TextBox 28"/>
          <p:cNvSpPr txBox="1"/>
          <p:nvPr/>
        </p:nvSpPr>
        <p:spPr>
          <a:xfrm>
            <a:off x="70090" y="3217812"/>
            <a:ext cx="822227" cy="615553"/>
          </a:xfrm>
          <a:prstGeom prst="rect">
            <a:avLst/>
          </a:prstGeom>
          <a:noFill/>
        </p:spPr>
        <p:txBody>
          <a:bodyPr wrap="square" lIns="0" tIns="0" rIns="0" bIns="0" rtlCol="0">
            <a:spAutoFit/>
          </a:bodyPr>
          <a:lstStyle/>
          <a:p>
            <a:r>
              <a:rPr lang="en-US" sz="2000" b="1" dirty="0"/>
              <a:t>Target value</a:t>
            </a:r>
            <a:endParaRPr lang="fi-FI" sz="2000" b="1" dirty="0"/>
          </a:p>
        </p:txBody>
      </p:sp>
      <p:pic>
        <p:nvPicPr>
          <p:cNvPr id="21" name="Picture 2" descr="Kuvahaun tulos haulle open loop funny">
            <a:extLst>
              <a:ext uri="{FF2B5EF4-FFF2-40B4-BE49-F238E27FC236}">
                <a16:creationId xmlns:a16="http://schemas.microsoft.com/office/drawing/2014/main" id="{54345E9C-0068-4C7F-961E-E8AA63A347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30" t="13875" r="8696" b="14726"/>
          <a:stretch/>
        </p:blipFill>
        <p:spPr bwMode="auto">
          <a:xfrm>
            <a:off x="6198421" y="1860015"/>
            <a:ext cx="5757115" cy="36932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397D34-12CD-4070-B9C3-3DF6D7746273}"/>
              </a:ext>
            </a:extLst>
          </p:cNvPr>
          <p:cNvSpPr txBox="1"/>
          <p:nvPr/>
        </p:nvSpPr>
        <p:spPr>
          <a:xfrm>
            <a:off x="6859880" y="5620713"/>
            <a:ext cx="4309172" cy="307777"/>
          </a:xfrm>
          <a:prstGeom prst="rect">
            <a:avLst/>
          </a:prstGeom>
          <a:solidFill>
            <a:schemeClr val="bg1"/>
          </a:solidFill>
        </p:spPr>
        <p:txBody>
          <a:bodyPr wrap="square" lIns="0" tIns="0" rIns="0" bIns="0" rtlCol="0">
            <a:spAutoFit/>
          </a:bodyPr>
          <a:lstStyle/>
          <a:p>
            <a:r>
              <a:rPr lang="en-US" sz="2000" b="1" dirty="0"/>
              <a:t>How to make this closed loop??</a:t>
            </a:r>
            <a:endParaRPr lang="LID4096" sz="2000" b="1" dirty="0"/>
          </a:p>
        </p:txBody>
      </p:sp>
    </p:spTree>
    <p:extLst>
      <p:ext uri="{BB962C8B-B14F-4D97-AF65-F5344CB8AC3E}">
        <p14:creationId xmlns:p14="http://schemas.microsoft.com/office/powerpoint/2010/main" val="38160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Feed forward control</a:t>
            </a:r>
          </a:p>
        </p:txBody>
      </p:sp>
      <p:sp>
        <p:nvSpPr>
          <p:cNvPr id="3" name="Content Placeholder 2"/>
          <p:cNvSpPr>
            <a:spLocks noGrp="1"/>
          </p:cNvSpPr>
          <p:nvPr>
            <p:ph type="body" sz="quarter" idx="13"/>
          </p:nvPr>
        </p:nvSpPr>
        <p:spPr>
          <a:xfrm>
            <a:off x="839416" y="1620821"/>
            <a:ext cx="10080625" cy="3671886"/>
          </a:xfrm>
        </p:spPr>
        <p:txBody>
          <a:bodyPr/>
          <a:lstStyle/>
          <a:p>
            <a:r>
              <a:rPr lang="fi-FI" dirty="0"/>
              <a:t>Modifying the control signal according to some </a:t>
            </a:r>
            <a:r>
              <a:rPr lang="fi-FI" dirty="0" err="1"/>
              <a:t>external</a:t>
            </a:r>
            <a:r>
              <a:rPr lang="fi-FI" dirty="0"/>
              <a:t> </a:t>
            </a:r>
            <a:r>
              <a:rPr lang="fi-FI" dirty="0" err="1"/>
              <a:t>parameters</a:t>
            </a:r>
            <a:endParaRPr lang="fi-FI" dirty="0"/>
          </a:p>
          <a:p>
            <a:pPr marL="342900" indent="-342900">
              <a:buFont typeface="Arial" panose="020B0604020202020204" pitchFamily="34" charset="0"/>
              <a:buChar char="•"/>
            </a:pPr>
            <a:r>
              <a:rPr lang="fi-FI" dirty="0"/>
              <a:t> Power </a:t>
            </a:r>
            <a:r>
              <a:rPr lang="fi-FI" dirty="0" err="1"/>
              <a:t>steering</a:t>
            </a:r>
            <a:r>
              <a:rPr lang="fi-FI" dirty="0"/>
              <a:t> in a </a:t>
            </a:r>
            <a:r>
              <a:rPr lang="fi-FI" dirty="0" err="1"/>
              <a:t>car</a:t>
            </a:r>
            <a:r>
              <a:rPr lang="fi-FI" dirty="0"/>
              <a:t> – </a:t>
            </a:r>
            <a:r>
              <a:rPr lang="fi-FI" dirty="0" err="1"/>
              <a:t>speed</a:t>
            </a:r>
            <a:r>
              <a:rPr lang="fi-FI" dirty="0"/>
              <a:t> </a:t>
            </a:r>
            <a:r>
              <a:rPr lang="fi-FI" dirty="0" err="1"/>
              <a:t>affects</a:t>
            </a:r>
            <a:r>
              <a:rPr lang="fi-FI" dirty="0"/>
              <a:t> in addition </a:t>
            </a:r>
            <a:r>
              <a:rPr lang="fi-FI" dirty="0" err="1"/>
              <a:t>the</a:t>
            </a:r>
            <a:r>
              <a:rPr lang="fi-FI" dirty="0"/>
              <a:t> </a:t>
            </a:r>
            <a:r>
              <a:rPr lang="fi-FI" dirty="0" err="1"/>
              <a:t>the</a:t>
            </a:r>
            <a:r>
              <a:rPr lang="fi-FI" dirty="0"/>
              <a:t> position</a:t>
            </a:r>
          </a:p>
        </p:txBody>
      </p:sp>
      <p:sp>
        <p:nvSpPr>
          <p:cNvPr id="5" name="TextBox 4"/>
          <p:cNvSpPr txBox="1"/>
          <p:nvPr/>
        </p:nvSpPr>
        <p:spPr>
          <a:xfrm>
            <a:off x="3215680" y="4797155"/>
            <a:ext cx="4320480" cy="307777"/>
          </a:xfrm>
          <a:prstGeom prst="rect">
            <a:avLst/>
          </a:prstGeom>
          <a:noFill/>
        </p:spPr>
        <p:txBody>
          <a:bodyPr wrap="square" lIns="0" tIns="0" rIns="0" bIns="0" rtlCol="0">
            <a:spAutoFit/>
          </a:bodyPr>
          <a:lstStyle/>
          <a:p>
            <a:endParaRPr lang="fi-FI" sz="20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794" y="3654900"/>
            <a:ext cx="6169875" cy="2592286"/>
          </a:xfrm>
          <a:prstGeom prst="rect">
            <a:avLst/>
          </a:prstGeom>
        </p:spPr>
      </p:pic>
    </p:spTree>
    <p:extLst>
      <p:ext uri="{BB962C8B-B14F-4D97-AF65-F5344CB8AC3E}">
        <p14:creationId xmlns:p14="http://schemas.microsoft.com/office/powerpoint/2010/main" val="2763477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Bang bang controller</a:t>
            </a:r>
            <a:endParaRPr lang="en-US" dirty="0"/>
          </a:p>
        </p:txBody>
      </p:sp>
      <p:sp>
        <p:nvSpPr>
          <p:cNvPr id="5" name="Content Placeholder 4"/>
          <p:cNvSpPr>
            <a:spLocks noGrp="1"/>
          </p:cNvSpPr>
          <p:nvPr>
            <p:ph type="body" sz="quarter" idx="13"/>
          </p:nvPr>
        </p:nvSpPr>
        <p:spPr>
          <a:xfrm>
            <a:off x="695400" y="1593057"/>
            <a:ext cx="10080625" cy="3671886"/>
          </a:xfrm>
        </p:spPr>
        <p:txBody>
          <a:bodyPr/>
          <a:lstStyle/>
          <a:p>
            <a:r>
              <a:rPr lang="fi-FI" sz="2400" dirty="0"/>
              <a:t>Actuator at full positive or negative power</a:t>
            </a:r>
          </a:p>
          <a:p>
            <a:r>
              <a:rPr lang="fi-FI" sz="2400" dirty="0"/>
              <a:t>Very simple and </a:t>
            </a:r>
            <a:r>
              <a:rPr lang="fi-FI" sz="2400" dirty="0" err="1"/>
              <a:t>often</a:t>
            </a:r>
            <a:r>
              <a:rPr lang="fi-FI" sz="2400" dirty="0"/>
              <a:t> </a:t>
            </a:r>
            <a:r>
              <a:rPr lang="fi-FI" sz="2400" dirty="0" err="1"/>
              <a:t>fastest</a:t>
            </a:r>
            <a:r>
              <a:rPr lang="fi-FI" sz="2400" dirty="0"/>
              <a:t> </a:t>
            </a:r>
            <a:r>
              <a:rPr lang="fi-FI" sz="2400" dirty="0" err="1"/>
              <a:t>possible</a:t>
            </a:r>
            <a:r>
              <a:rPr lang="fi-FI" sz="2400" dirty="0"/>
              <a:t> </a:t>
            </a:r>
            <a:r>
              <a:rPr lang="fi-FI" sz="2400" dirty="0" err="1"/>
              <a:t>response</a:t>
            </a:r>
            <a:endParaRPr lang="fi-FI" sz="2400" dirty="0"/>
          </a:p>
          <a:p>
            <a:r>
              <a:rPr lang="fi-FI" sz="2400" dirty="0"/>
              <a:t>In some cases requires a system model for accuracy</a:t>
            </a:r>
          </a:p>
          <a:p>
            <a:r>
              <a:rPr lang="fi-FI" sz="2400" dirty="0"/>
              <a:t>Requires hysteresis to limit switching</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3140968"/>
            <a:ext cx="4530847" cy="3505743"/>
          </a:xfrm>
          <a:prstGeom prst="rect">
            <a:avLst/>
          </a:prstGeom>
        </p:spPr>
      </p:pic>
    </p:spTree>
    <p:extLst>
      <p:ext uri="{BB962C8B-B14F-4D97-AF65-F5344CB8AC3E}">
        <p14:creationId xmlns:p14="http://schemas.microsoft.com/office/powerpoint/2010/main" val="1915076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12647" y="3121225"/>
            <a:ext cx="11371365" cy="615553"/>
          </a:xfrm>
        </p:spPr>
        <p:txBody>
          <a:bodyPr/>
          <a:lstStyle/>
          <a:p>
            <a:r>
              <a:rPr lang="fi-FI" sz="4000" dirty="0"/>
              <a:t>PID </a:t>
            </a:r>
            <a:r>
              <a:rPr lang="fi-FI" sz="4000" dirty="0" err="1"/>
              <a:t>controller</a:t>
            </a:r>
            <a:endParaRPr lang="en-US" sz="4000" dirty="0"/>
          </a:p>
        </p:txBody>
      </p:sp>
    </p:spTree>
    <p:extLst>
      <p:ext uri="{BB962C8B-B14F-4D97-AF65-F5344CB8AC3E}">
        <p14:creationId xmlns:p14="http://schemas.microsoft.com/office/powerpoint/2010/main" val="96853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Back to the example</a:t>
            </a:r>
          </a:p>
        </p:txBody>
      </p:sp>
      <p:sp>
        <p:nvSpPr>
          <p:cNvPr id="3" name="Text Placeholder 2">
            <a:extLst>
              <a:ext uri="{FF2B5EF4-FFF2-40B4-BE49-F238E27FC236}">
                <a16:creationId xmlns:a16="http://schemas.microsoft.com/office/drawing/2014/main" id="{85ABE5F5-11B6-B419-2AD2-3BDBA2905F74}"/>
              </a:ext>
            </a:extLst>
          </p:cNvPr>
          <p:cNvSpPr>
            <a:spLocks noGrp="1"/>
          </p:cNvSpPr>
          <p:nvPr>
            <p:ph type="body" sz="quarter" idx="13"/>
          </p:nvPr>
        </p:nvSpPr>
        <p:spPr/>
        <p:txBody>
          <a:bodyPr/>
          <a:lstStyle/>
          <a:p>
            <a:endParaRPr lang="fi-FI"/>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616" y="2924947"/>
            <a:ext cx="4363060" cy="131196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128" y="1916832"/>
            <a:ext cx="2846090" cy="2276872"/>
          </a:xfrm>
          <a:prstGeom prst="rect">
            <a:avLst/>
          </a:prstGeom>
        </p:spPr>
      </p:pic>
    </p:spTree>
    <p:extLst>
      <p:ext uri="{BB962C8B-B14F-4D97-AF65-F5344CB8AC3E}">
        <p14:creationId xmlns:p14="http://schemas.microsoft.com/office/powerpoint/2010/main" val="3454542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pPr>
              <a:defRPr/>
            </a:pPr>
            <a:r>
              <a:rPr lang="sv-FI"/>
              <a:t>PID controller</a:t>
            </a:r>
            <a:endParaRPr lang="sv-FI" dirty="0"/>
          </a:p>
        </p:txBody>
      </p:sp>
      <p:sp>
        <p:nvSpPr>
          <p:cNvPr id="2" name="Content Placeholder 1"/>
          <p:cNvSpPr>
            <a:spLocks noGrp="1"/>
          </p:cNvSpPr>
          <p:nvPr>
            <p:ph type="body" sz="quarter" idx="13"/>
          </p:nvPr>
        </p:nvSpPr>
        <p:spPr>
          <a:xfrm>
            <a:off x="695400" y="1430791"/>
            <a:ext cx="10080625" cy="3671886"/>
          </a:xfrm>
        </p:spPr>
        <p:txBody>
          <a:bodyPr/>
          <a:lstStyle/>
          <a:p>
            <a:r>
              <a:rPr lang="fi-FI" dirty="0" err="1"/>
              <a:t>Proportional</a:t>
            </a:r>
            <a:r>
              <a:rPr lang="fi-FI" dirty="0"/>
              <a:t>, </a:t>
            </a:r>
            <a:r>
              <a:rPr lang="fi-FI" dirty="0" err="1"/>
              <a:t>Integral</a:t>
            </a:r>
            <a:r>
              <a:rPr lang="fi-FI" dirty="0"/>
              <a:t> and </a:t>
            </a:r>
            <a:r>
              <a:rPr lang="fi-FI" dirty="0" err="1"/>
              <a:t>Derivative</a:t>
            </a:r>
            <a:r>
              <a:rPr lang="fi-FI" dirty="0"/>
              <a:t> </a:t>
            </a:r>
            <a:r>
              <a:rPr lang="fi-FI" dirty="0" err="1"/>
              <a:t>terms</a:t>
            </a:r>
            <a:endParaRPr lang="fi-FI" dirty="0"/>
          </a:p>
        </p:txBody>
      </p:sp>
      <p:pic>
        <p:nvPicPr>
          <p:cNvPr id="2048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9576" y="2420888"/>
            <a:ext cx="7240537" cy="3330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1711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pPr>
              <a:defRPr/>
            </a:pPr>
            <a:r>
              <a:rPr lang="sv-FI" dirty="0">
                <a:ea typeface="ＭＳ Ｐゴシック" pitchFamily="-108" charset="-128"/>
              </a:rPr>
              <a:t>PID controller (P term)</a:t>
            </a:r>
          </a:p>
        </p:txBody>
      </p:sp>
      <p:sp>
        <p:nvSpPr>
          <p:cNvPr id="22530" name="Platshållare för text 1"/>
          <p:cNvSpPr>
            <a:spLocks noGrp="1"/>
          </p:cNvSpPr>
          <p:nvPr>
            <p:ph type="body" sz="quarter" idx="13"/>
          </p:nvPr>
        </p:nvSpPr>
        <p:spPr>
          <a:xfrm>
            <a:off x="767408" y="1593057"/>
            <a:ext cx="10080625" cy="3671886"/>
          </a:xfrm>
        </p:spPr>
        <p:txBody>
          <a:bodyPr/>
          <a:lstStyle/>
          <a:p>
            <a:r>
              <a:rPr lang="sv-FI" altLang="fi-FI" dirty="0"/>
              <a:t>Output proportional to </a:t>
            </a:r>
            <a:r>
              <a:rPr lang="sv-FI" altLang="fi-FI" dirty="0" err="1"/>
              <a:t>error</a:t>
            </a:r>
            <a:r>
              <a:rPr lang="sv-FI" altLang="fi-FI" dirty="0"/>
              <a:t> signal</a:t>
            </a:r>
          </a:p>
          <a:p>
            <a:r>
              <a:rPr lang="sv-FI" altLang="fi-FI" dirty="0" err="1"/>
              <a:t>Large</a:t>
            </a:r>
            <a:r>
              <a:rPr lang="sv-FI" altLang="fi-FI" dirty="0"/>
              <a:t> </a:t>
            </a:r>
            <a:r>
              <a:rPr lang="sv-FI" altLang="fi-FI" dirty="0" err="1"/>
              <a:t>gain</a:t>
            </a:r>
            <a:r>
              <a:rPr lang="sv-FI" altLang="fi-FI" dirty="0"/>
              <a:t> K</a:t>
            </a:r>
            <a:r>
              <a:rPr lang="sv-FI" altLang="fi-FI" baseline="-25000" dirty="0"/>
              <a:t>p</a:t>
            </a:r>
            <a:r>
              <a:rPr lang="sv-FI" altLang="fi-FI" dirty="0"/>
              <a:t> -&gt; fast </a:t>
            </a:r>
            <a:r>
              <a:rPr lang="sv-FI" altLang="fi-FI" dirty="0" err="1"/>
              <a:t>response</a:t>
            </a:r>
            <a:r>
              <a:rPr lang="sv-FI" altLang="fi-FI" dirty="0"/>
              <a:t>, </a:t>
            </a:r>
            <a:r>
              <a:rPr lang="sv-FI" altLang="fi-FI" dirty="0" err="1"/>
              <a:t>overshoot</a:t>
            </a:r>
            <a:r>
              <a:rPr lang="sv-FI" altLang="fi-FI" dirty="0"/>
              <a:t>, oscillation</a:t>
            </a:r>
          </a:p>
          <a:p>
            <a:r>
              <a:rPr lang="sv-FI" altLang="fi-FI" dirty="0"/>
              <a:t>Small </a:t>
            </a:r>
            <a:r>
              <a:rPr lang="sv-FI" altLang="fi-FI" dirty="0" err="1"/>
              <a:t>gain</a:t>
            </a:r>
            <a:r>
              <a:rPr lang="sv-FI" altLang="fi-FI" dirty="0"/>
              <a:t> K</a:t>
            </a:r>
            <a:r>
              <a:rPr lang="sv-FI" altLang="fi-FI" baseline="-25000" dirty="0"/>
              <a:t>p</a:t>
            </a:r>
            <a:r>
              <a:rPr lang="sv-FI" altLang="fi-FI" dirty="0"/>
              <a:t> -&gt; </a:t>
            </a:r>
            <a:r>
              <a:rPr lang="sv-FI" altLang="fi-FI" dirty="0" err="1"/>
              <a:t>slow</a:t>
            </a:r>
            <a:r>
              <a:rPr lang="sv-FI" altLang="fi-FI" dirty="0"/>
              <a:t> </a:t>
            </a:r>
            <a:r>
              <a:rPr lang="sv-FI" altLang="fi-FI" dirty="0" err="1"/>
              <a:t>response</a:t>
            </a:r>
            <a:r>
              <a:rPr lang="sv-FI" altLang="fi-FI" dirty="0"/>
              <a:t>, </a:t>
            </a:r>
            <a:r>
              <a:rPr lang="sv-FI" altLang="fi-FI" dirty="0" err="1"/>
              <a:t>large</a:t>
            </a:r>
            <a:r>
              <a:rPr lang="sv-FI" altLang="fi-FI" dirty="0"/>
              <a:t> </a:t>
            </a:r>
            <a:r>
              <a:rPr lang="sv-FI" altLang="fi-FI" dirty="0" err="1"/>
              <a:t>steady-state</a:t>
            </a:r>
            <a:r>
              <a:rPr lang="sv-FI" altLang="fi-FI" dirty="0"/>
              <a:t> </a:t>
            </a:r>
            <a:r>
              <a:rPr lang="sv-FI" altLang="fi-FI" dirty="0" err="1"/>
              <a:t>error</a:t>
            </a:r>
            <a:endParaRPr lang="sv-FI" altLang="fi-FI" dirty="0"/>
          </a:p>
          <a:p>
            <a:endParaRPr lang="sv-FI" altLang="fi-FI" dirty="0"/>
          </a:p>
        </p:txBody>
      </p:sp>
      <p:pic>
        <p:nvPicPr>
          <p:cNvPr id="22534" name="Bildobjekt 6" descr="new-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9540" y="3356843"/>
            <a:ext cx="6496360"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996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5C5E-BEE1-C1E0-ED98-ACD320EE51D8}"/>
              </a:ext>
            </a:extLst>
          </p:cNvPr>
          <p:cNvSpPr>
            <a:spLocks noGrp="1"/>
          </p:cNvSpPr>
          <p:nvPr>
            <p:ph type="title"/>
          </p:nvPr>
        </p:nvSpPr>
        <p:spPr/>
        <p:txBody>
          <a:bodyPr/>
          <a:lstStyle/>
          <a:p>
            <a:r>
              <a:rPr lang="fi-FI" dirty="0"/>
              <a:t>Feedback – </a:t>
            </a:r>
            <a:r>
              <a:rPr lang="fi-FI" dirty="0" err="1"/>
              <a:t>thank</a:t>
            </a:r>
            <a:r>
              <a:rPr lang="fi-FI" dirty="0"/>
              <a:t> </a:t>
            </a:r>
            <a:r>
              <a:rPr lang="fi-FI" dirty="0" err="1"/>
              <a:t>you</a:t>
            </a:r>
            <a:r>
              <a:rPr lang="fi-FI" dirty="0"/>
              <a:t> (10h – in </a:t>
            </a:r>
            <a:r>
              <a:rPr lang="fi-FI" dirty="0" err="1"/>
              <a:t>line</a:t>
            </a:r>
            <a:r>
              <a:rPr lang="fi-FI" dirty="0"/>
              <a:t> </a:t>
            </a:r>
            <a:r>
              <a:rPr lang="fi-FI" dirty="0" err="1"/>
              <a:t>with</a:t>
            </a:r>
            <a:r>
              <a:rPr lang="fi-FI" dirty="0"/>
              <a:t> </a:t>
            </a:r>
            <a:r>
              <a:rPr lang="fi-FI" dirty="0" err="1"/>
              <a:t>previous</a:t>
            </a:r>
            <a:r>
              <a:rPr lang="fi-FI" dirty="0"/>
              <a:t> </a:t>
            </a:r>
            <a:r>
              <a:rPr lang="fi-FI" dirty="0" err="1"/>
              <a:t>years</a:t>
            </a:r>
            <a:r>
              <a:rPr lang="fi-FI" dirty="0"/>
              <a:t>)</a:t>
            </a:r>
          </a:p>
        </p:txBody>
      </p:sp>
      <p:sp>
        <p:nvSpPr>
          <p:cNvPr id="3" name="Date Placeholder 2">
            <a:extLst>
              <a:ext uri="{FF2B5EF4-FFF2-40B4-BE49-F238E27FC236}">
                <a16:creationId xmlns:a16="http://schemas.microsoft.com/office/drawing/2014/main" id="{A71AE7A1-DAEF-2078-8587-C13E729F705E}"/>
              </a:ext>
            </a:extLst>
          </p:cNvPr>
          <p:cNvSpPr>
            <a:spLocks noGrp="1"/>
          </p:cNvSpPr>
          <p:nvPr>
            <p:ph type="dt" sz="half" idx="10"/>
          </p:nvPr>
        </p:nvSpPr>
        <p:spPr/>
        <p:txBody>
          <a:bodyPr/>
          <a:lstStyle/>
          <a:p>
            <a:fld id="{30458DA4-33CA-4F40-84C0-C5D87AF1589C}" type="datetime1">
              <a:rPr lang="fi-FI" smtClean="0"/>
              <a:t>5.11.2024</a:t>
            </a:fld>
            <a:endParaRPr lang="fi-FI"/>
          </a:p>
        </p:txBody>
      </p:sp>
      <p:sp>
        <p:nvSpPr>
          <p:cNvPr id="4" name="Slide Number Placeholder 3">
            <a:extLst>
              <a:ext uri="{FF2B5EF4-FFF2-40B4-BE49-F238E27FC236}">
                <a16:creationId xmlns:a16="http://schemas.microsoft.com/office/drawing/2014/main" id="{ADD6F228-200C-70C8-8BFE-CE607E45E458}"/>
              </a:ext>
            </a:extLst>
          </p:cNvPr>
          <p:cNvSpPr>
            <a:spLocks noGrp="1"/>
          </p:cNvSpPr>
          <p:nvPr>
            <p:ph type="sldNum" sz="quarter" idx="12"/>
          </p:nvPr>
        </p:nvSpPr>
        <p:spPr/>
        <p:txBody>
          <a:bodyPr/>
          <a:lstStyle/>
          <a:p>
            <a:fld id="{D701140D-C14F-41CA-99FC-0EF83E8DA40A}" type="slidenum">
              <a:rPr lang="fi-FI" smtClean="0"/>
              <a:t>3</a:t>
            </a:fld>
            <a:endParaRPr lang="fi-FI"/>
          </a:p>
        </p:txBody>
      </p:sp>
      <p:graphicFrame>
        <p:nvGraphicFramePr>
          <p:cNvPr id="6" name="Table 5">
            <a:extLst>
              <a:ext uri="{FF2B5EF4-FFF2-40B4-BE49-F238E27FC236}">
                <a16:creationId xmlns:a16="http://schemas.microsoft.com/office/drawing/2014/main" id="{B32155AA-BE94-AC96-68FE-2E3ABA5F7512}"/>
              </a:ext>
            </a:extLst>
          </p:cNvPr>
          <p:cNvGraphicFramePr>
            <a:graphicFrameLocks noGrp="1"/>
          </p:cNvGraphicFramePr>
          <p:nvPr>
            <p:extLst>
              <p:ext uri="{D42A27DB-BD31-4B8C-83A1-F6EECF244321}">
                <p14:modId xmlns:p14="http://schemas.microsoft.com/office/powerpoint/2010/main" val="3955984269"/>
              </p:ext>
            </p:extLst>
          </p:nvPr>
        </p:nvGraphicFramePr>
        <p:xfrm>
          <a:off x="1174919" y="958418"/>
          <a:ext cx="8640960" cy="5786282"/>
        </p:xfrm>
        <a:graphic>
          <a:graphicData uri="http://schemas.openxmlformats.org/drawingml/2006/table">
            <a:tbl>
              <a:tblPr/>
              <a:tblGrid>
                <a:gridCol w="8640960">
                  <a:extLst>
                    <a:ext uri="{9D8B030D-6E8A-4147-A177-3AD203B41FA5}">
                      <a16:colId xmlns:a16="http://schemas.microsoft.com/office/drawing/2014/main" val="208014816"/>
                    </a:ext>
                  </a:extLst>
                </a:gridCol>
              </a:tblGrid>
              <a:tr h="735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effectLst/>
                        </a:rPr>
                        <a:t>Exercises were fun and good. I learned a lot so that was good. However, there was some mistakes in the given </a:t>
                      </a:r>
                      <a:r>
                        <a:rPr lang="en-US" sz="1050" dirty="0" err="1">
                          <a:effectLst/>
                        </a:rPr>
                        <a:t>matlab</a:t>
                      </a:r>
                      <a:r>
                        <a:rPr lang="en-US" sz="1050" dirty="0">
                          <a:effectLst/>
                        </a:rPr>
                        <a:t> code ( last exercise Question 6) this caused unnecessary trouble, which did not result to any learning, when trying to do the exercise. Nice round still!</a:t>
                      </a:r>
                    </a:p>
                    <a:p>
                      <a:endParaRPr lang="fi-FI" sz="1050" dirty="0"/>
                    </a:p>
                  </a:txBody>
                  <a:tcPr marL="27430" marR="27430" marT="13715" marB="13715">
                    <a:lnL>
                      <a:noFill/>
                    </a:lnL>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306919224"/>
                  </a:ext>
                </a:extLst>
              </a:tr>
              <a:tr h="619132">
                <a:tc>
                  <a:txBody>
                    <a:bodyPr/>
                    <a:lstStyle/>
                    <a:p>
                      <a:pPr algn="r" fontAlgn="t"/>
                      <a:r>
                        <a:rPr lang="en-US" sz="1050">
                          <a:effectLst/>
                        </a:rPr>
                        <a:t>The modeling a DC motor was actually really fun. Doing all the calculations is fun but now shit gets real when I for once have to explain the calculating aswell. But I suppose its a good thing that you finally need to connect your calculations to the real world.</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734060068"/>
                  </a:ext>
                </a:extLst>
              </a:tr>
              <a:tr h="503046">
                <a:tc>
                  <a:txBody>
                    <a:bodyPr/>
                    <a:lstStyle/>
                    <a:p>
                      <a:pPr algn="r" fontAlgn="t"/>
                      <a:r>
                        <a:rPr lang="en-US" sz="1050">
                          <a:effectLst/>
                        </a:rPr>
                        <a:t>The task description of 2.3. was a bit all over the place, it would be nice to have the description in a more concise format like: simulate this and that - here are the known parameters.</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8F9FA"/>
                    </a:solidFill>
                  </a:tcPr>
                </a:tc>
                <a:extLst>
                  <a:ext uri="{0D108BD9-81ED-4DB2-BD59-A6C34878D82A}">
                    <a16:rowId xmlns:a16="http://schemas.microsoft.com/office/drawing/2014/main" val="2375794171"/>
                  </a:ext>
                </a:extLst>
              </a:tr>
              <a:tr h="270870">
                <a:tc>
                  <a:txBody>
                    <a:bodyPr/>
                    <a:lstStyle/>
                    <a:p>
                      <a:pPr algn="r" fontAlgn="t"/>
                      <a:r>
                        <a:rPr lang="en-US" sz="1050">
                          <a:effectLst/>
                        </a:rPr>
                        <a:t>Started to get quite interesting with the simulink tasks. Overall quite enjoyable but time-consuming.</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960581358"/>
                  </a:ext>
                </a:extLst>
              </a:tr>
              <a:tr h="154783">
                <a:tc>
                  <a:txBody>
                    <a:bodyPr/>
                    <a:lstStyle/>
                    <a:p>
                      <a:pPr algn="r" fontAlgn="t"/>
                      <a:r>
                        <a:rPr lang="fi-FI" sz="1050">
                          <a:effectLst/>
                        </a:rPr>
                        <a:t>Decent exercises 💀</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8F9FA"/>
                    </a:solidFill>
                  </a:tcPr>
                </a:tc>
                <a:extLst>
                  <a:ext uri="{0D108BD9-81ED-4DB2-BD59-A6C34878D82A}">
                    <a16:rowId xmlns:a16="http://schemas.microsoft.com/office/drawing/2014/main" val="316507643"/>
                  </a:ext>
                </a:extLst>
              </a:tr>
              <a:tr h="503046">
                <a:tc>
                  <a:txBody>
                    <a:bodyPr/>
                    <a:lstStyle/>
                    <a:p>
                      <a:pPr algn="r" fontAlgn="t"/>
                      <a:r>
                        <a:rPr lang="en-US" sz="1050" dirty="0">
                          <a:effectLst/>
                        </a:rPr>
                        <a:t>This week exercises were difficult to understand , </a:t>
                      </a:r>
                      <a:r>
                        <a:rPr lang="en-US" sz="1050" dirty="0" err="1">
                          <a:effectLst/>
                        </a:rPr>
                        <a:t>personnaly</a:t>
                      </a:r>
                      <a:r>
                        <a:rPr lang="en-US" sz="1050" dirty="0">
                          <a:effectLst/>
                        </a:rPr>
                        <a:t> I do not enjoy writing long justifications </a:t>
                      </a:r>
                      <a:r>
                        <a:rPr lang="en-US" sz="1050" dirty="0" err="1">
                          <a:effectLst/>
                        </a:rPr>
                        <a:t>i</a:t>
                      </a:r>
                      <a:r>
                        <a:rPr lang="en-US" sz="1050" dirty="0">
                          <a:effectLst/>
                        </a:rPr>
                        <a:t> would rather prefer do calculations and simulations. The motor simulation was very </a:t>
                      </a:r>
                      <a:r>
                        <a:rPr lang="en-US" sz="1050" dirty="0" err="1">
                          <a:effectLst/>
                        </a:rPr>
                        <a:t>intersting</a:t>
                      </a:r>
                      <a:r>
                        <a:rPr lang="en-US" sz="1050" dirty="0">
                          <a:effectLst/>
                        </a:rPr>
                        <a:t>.</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798811961"/>
                  </a:ext>
                </a:extLst>
              </a:tr>
              <a:tr h="503046">
                <a:tc>
                  <a:txBody>
                    <a:bodyPr/>
                    <a:lstStyle/>
                    <a:p>
                      <a:pPr algn="r" fontAlgn="t"/>
                      <a:r>
                        <a:rPr lang="en-US" sz="1050">
                          <a:effectLst/>
                        </a:rPr>
                        <a:t>I need to start doing these exercises on friday so that I can attend the exercise seassions on monday if I get any problems. Other wise it was a fun week although tough</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8F9FA"/>
                    </a:solidFill>
                  </a:tcPr>
                </a:tc>
                <a:extLst>
                  <a:ext uri="{0D108BD9-81ED-4DB2-BD59-A6C34878D82A}">
                    <a16:rowId xmlns:a16="http://schemas.microsoft.com/office/drawing/2014/main" val="1605365883"/>
                  </a:ext>
                </a:extLst>
              </a:tr>
              <a:tr h="270870">
                <a:tc>
                  <a:txBody>
                    <a:bodyPr/>
                    <a:lstStyle/>
                    <a:p>
                      <a:pPr algn="r" fontAlgn="t"/>
                      <a:r>
                        <a:rPr lang="en-US" sz="1050">
                          <a:effectLst/>
                        </a:rPr>
                        <a:t>Is simulink an often used tool in worklife? Which is best matlab, maple or mathematica?</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58269655"/>
                  </a:ext>
                </a:extLst>
              </a:tr>
              <a:tr h="270870">
                <a:tc>
                  <a:txBody>
                    <a:bodyPr/>
                    <a:lstStyle/>
                    <a:p>
                      <a:pPr algn="r" fontAlgn="t"/>
                      <a:r>
                        <a:rPr lang="en-US" sz="1050">
                          <a:effectLst/>
                        </a:rPr>
                        <a:t>Really interesting, but very long for a weekly exercise, might be good for a two weeks period.</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8F9FA"/>
                    </a:solidFill>
                  </a:tcPr>
                </a:tc>
                <a:extLst>
                  <a:ext uri="{0D108BD9-81ED-4DB2-BD59-A6C34878D82A}">
                    <a16:rowId xmlns:a16="http://schemas.microsoft.com/office/drawing/2014/main" val="1049130504"/>
                  </a:ext>
                </a:extLst>
              </a:tr>
              <a:tr h="154783">
                <a:tc>
                  <a:txBody>
                    <a:bodyPr/>
                    <a:lstStyle/>
                    <a:p>
                      <a:pPr algn="r" fontAlgn="t"/>
                      <a:r>
                        <a:rPr lang="fi-FI" sz="1050">
                          <a:effectLst/>
                        </a:rPr>
                        <a:t>Quite hard exercises</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331591746"/>
                  </a:ext>
                </a:extLst>
              </a:tr>
              <a:tr h="270870">
                <a:tc>
                  <a:txBody>
                    <a:bodyPr/>
                    <a:lstStyle/>
                    <a:p>
                      <a:pPr algn="r" fontAlgn="t"/>
                      <a:r>
                        <a:rPr lang="en-US" sz="1050">
                          <a:effectLst/>
                        </a:rPr>
                        <a:t>Why even bother giving feedback when it is just rejected anyway? :P</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8F9FA"/>
                    </a:solidFill>
                  </a:tcPr>
                </a:tc>
                <a:extLst>
                  <a:ext uri="{0D108BD9-81ED-4DB2-BD59-A6C34878D82A}">
                    <a16:rowId xmlns:a16="http://schemas.microsoft.com/office/drawing/2014/main" val="3937512977"/>
                  </a:ext>
                </a:extLst>
              </a:tr>
              <a:tr h="503046">
                <a:tc>
                  <a:txBody>
                    <a:bodyPr/>
                    <a:lstStyle/>
                    <a:p>
                      <a:pPr algn="r" fontAlgn="t"/>
                      <a:r>
                        <a:rPr lang="en-US" sz="1050" dirty="0">
                          <a:effectLst/>
                        </a:rPr>
                        <a:t>This week definitely was a challenge and took a lot of time as u promised. Although I spent couple of hours just being stuck with </a:t>
                      </a:r>
                      <a:r>
                        <a:rPr lang="en-US" sz="1050" dirty="0" err="1">
                          <a:effectLst/>
                        </a:rPr>
                        <a:t>simulink</a:t>
                      </a:r>
                      <a:r>
                        <a:rPr lang="en-US" sz="1050" dirty="0">
                          <a:effectLst/>
                        </a:rPr>
                        <a:t> and getting all the values needed. Learned </a:t>
                      </a:r>
                      <a:r>
                        <a:rPr lang="en-US" sz="1050" dirty="0" err="1">
                          <a:effectLst/>
                        </a:rPr>
                        <a:t>alot</a:t>
                      </a:r>
                      <a:r>
                        <a:rPr lang="en-US" sz="1050" dirty="0">
                          <a:effectLst/>
                        </a:rPr>
                        <a:t>.</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017806296"/>
                  </a:ext>
                </a:extLst>
              </a:tr>
              <a:tr h="154783">
                <a:tc>
                  <a:txBody>
                    <a:bodyPr/>
                    <a:lstStyle/>
                    <a:p>
                      <a:pPr algn="r" fontAlgn="t"/>
                      <a:r>
                        <a:rPr lang="fi-FI" sz="1050">
                          <a:effectLst/>
                        </a:rPr>
                        <a:t>Yoooo dawggg???</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8F9FA"/>
                    </a:solidFill>
                  </a:tcPr>
                </a:tc>
                <a:extLst>
                  <a:ext uri="{0D108BD9-81ED-4DB2-BD59-A6C34878D82A}">
                    <a16:rowId xmlns:a16="http://schemas.microsoft.com/office/drawing/2014/main" val="1465762228"/>
                  </a:ext>
                </a:extLst>
              </a:tr>
              <a:tr h="503046">
                <a:tc>
                  <a:txBody>
                    <a:bodyPr/>
                    <a:lstStyle/>
                    <a:p>
                      <a:pPr algn="r" fontAlgn="t"/>
                      <a:r>
                        <a:rPr lang="en-US" sz="1050">
                          <a:effectLst/>
                        </a:rPr>
                        <a:t>Good exercise round, if a bit tedious. The only problem was in the question six (performance curves) where I found the directions to be a bit lacking of what exactly was asked to do (though I think I got it in the end).</a:t>
                      </a:r>
                    </a:p>
                  </a:txBody>
                  <a:tcPr marL="27430" marR="27430" marT="13715" marB="13715">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52849494"/>
                  </a:ext>
                </a:extLst>
              </a:tr>
              <a:tr h="270870">
                <a:tc>
                  <a:txBody>
                    <a:bodyPr/>
                    <a:lstStyle/>
                    <a:p>
                      <a:pPr algn="r" fontAlgn="t"/>
                      <a:r>
                        <a:rPr lang="en-US" sz="1050" dirty="0">
                          <a:effectLst/>
                        </a:rPr>
                        <a:t>I like these type of </a:t>
                      </a:r>
                      <a:r>
                        <a:rPr lang="en-US" sz="1050" dirty="0" err="1">
                          <a:effectLst/>
                        </a:rPr>
                        <a:t>Matlab</a:t>
                      </a:r>
                      <a:r>
                        <a:rPr lang="en-US" sz="1050" dirty="0">
                          <a:effectLst/>
                        </a:rPr>
                        <a:t>/Simulink exercises to this was quite fun</a:t>
                      </a:r>
                    </a:p>
                  </a:txBody>
                  <a:tcPr marL="27430" marR="27430" marT="13715" marB="13715">
                    <a:lnL>
                      <a:noFill/>
                    </a:lnL>
                    <a:lnR>
                      <a:noFill/>
                    </a:lnR>
                    <a:lnT w="9525" cap="flat" cmpd="sng" algn="ctr">
                      <a:solidFill>
                        <a:srgbClr val="DEE2E6"/>
                      </a:solidFill>
                      <a:prstDash val="solid"/>
                      <a:round/>
                      <a:headEnd type="none" w="med" len="med"/>
                      <a:tailEnd type="none" w="med" len="med"/>
                    </a:lnT>
                    <a:lnB>
                      <a:noFill/>
                    </a:lnB>
                    <a:solidFill>
                      <a:srgbClr val="F8F9FA"/>
                    </a:solidFill>
                  </a:tcPr>
                </a:tc>
                <a:extLst>
                  <a:ext uri="{0D108BD9-81ED-4DB2-BD59-A6C34878D82A}">
                    <a16:rowId xmlns:a16="http://schemas.microsoft.com/office/drawing/2014/main" val="277935131"/>
                  </a:ext>
                </a:extLst>
              </a:tr>
            </a:tbl>
          </a:graphicData>
        </a:graphic>
      </p:graphicFrame>
      <p:pic>
        <p:nvPicPr>
          <p:cNvPr id="8" name="Picture 7">
            <a:extLst>
              <a:ext uri="{FF2B5EF4-FFF2-40B4-BE49-F238E27FC236}">
                <a16:creationId xmlns:a16="http://schemas.microsoft.com/office/drawing/2014/main" id="{5AA62A91-B215-B700-EF88-201445349976}"/>
              </a:ext>
            </a:extLst>
          </p:cNvPr>
          <p:cNvPicPr>
            <a:picLocks noChangeAspect="1"/>
          </p:cNvPicPr>
          <p:nvPr/>
        </p:nvPicPr>
        <p:blipFill>
          <a:blip r:embed="rId3"/>
          <a:stretch>
            <a:fillRect/>
          </a:stretch>
        </p:blipFill>
        <p:spPr>
          <a:xfrm>
            <a:off x="781050" y="1772816"/>
            <a:ext cx="10629900" cy="3933825"/>
          </a:xfrm>
          <a:prstGeom prst="rect">
            <a:avLst/>
          </a:prstGeom>
        </p:spPr>
      </p:pic>
    </p:spTree>
    <p:extLst>
      <p:ext uri="{BB962C8B-B14F-4D97-AF65-F5344CB8AC3E}">
        <p14:creationId xmlns:p14="http://schemas.microsoft.com/office/powerpoint/2010/main" val="14684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Bildobjekt 6" descr="new-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3573016"/>
            <a:ext cx="6491700" cy="274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ubrik 2"/>
          <p:cNvSpPr>
            <a:spLocks noGrp="1"/>
          </p:cNvSpPr>
          <p:nvPr>
            <p:ph type="title"/>
          </p:nvPr>
        </p:nvSpPr>
        <p:spPr/>
        <p:txBody>
          <a:bodyPr/>
          <a:lstStyle/>
          <a:p>
            <a:pPr>
              <a:defRPr/>
            </a:pPr>
            <a:r>
              <a:rPr lang="sv-FI" dirty="0">
                <a:ea typeface="ＭＳ Ｐゴシック" pitchFamily="-108" charset="-128"/>
              </a:rPr>
              <a:t>PID controller (I term)</a:t>
            </a:r>
          </a:p>
        </p:txBody>
      </p:sp>
      <p:sp>
        <p:nvSpPr>
          <p:cNvPr id="23554" name="Platshållare för text 1"/>
          <p:cNvSpPr>
            <a:spLocks noGrp="1"/>
          </p:cNvSpPr>
          <p:nvPr>
            <p:ph type="body" sz="quarter" idx="13"/>
          </p:nvPr>
        </p:nvSpPr>
        <p:spPr>
          <a:xfrm>
            <a:off x="767408" y="1495088"/>
            <a:ext cx="10080625" cy="3671886"/>
          </a:xfrm>
        </p:spPr>
        <p:txBody>
          <a:bodyPr/>
          <a:lstStyle/>
          <a:p>
            <a:r>
              <a:rPr lang="sv-FI" altLang="fi-FI" dirty="0"/>
              <a:t>Output proportional </a:t>
            </a:r>
            <a:r>
              <a:rPr lang="sv-FI" altLang="fi-FI" dirty="0" err="1"/>
              <a:t>to</a:t>
            </a:r>
            <a:r>
              <a:rPr lang="sv-FI" altLang="fi-FI" dirty="0"/>
              <a:t> </a:t>
            </a:r>
            <a:r>
              <a:rPr lang="sv-FI" altLang="fi-FI" dirty="0" err="1"/>
              <a:t>time</a:t>
            </a:r>
            <a:r>
              <a:rPr lang="sv-FI" altLang="fi-FI" dirty="0"/>
              <a:t> integral </a:t>
            </a:r>
            <a:r>
              <a:rPr lang="sv-FI" altLang="fi-FI" dirty="0" err="1"/>
              <a:t>of</a:t>
            </a:r>
            <a:r>
              <a:rPr lang="sv-FI" altLang="fi-FI" dirty="0"/>
              <a:t> </a:t>
            </a:r>
            <a:r>
              <a:rPr lang="sv-FI" altLang="fi-FI" dirty="0" err="1"/>
              <a:t>error</a:t>
            </a:r>
            <a:endParaRPr lang="sv-FI" altLang="fi-FI" dirty="0"/>
          </a:p>
          <a:p>
            <a:pPr lvl="2"/>
            <a:r>
              <a:rPr lang="sv-FI" altLang="fi-FI" dirty="0"/>
              <a:t>Makes </a:t>
            </a:r>
            <a:r>
              <a:rPr lang="sv-FI" altLang="fi-FI" dirty="0" err="1"/>
              <a:t>steady</a:t>
            </a:r>
            <a:r>
              <a:rPr lang="sv-FI" altLang="fi-FI" dirty="0"/>
              <a:t> </a:t>
            </a:r>
            <a:r>
              <a:rPr lang="sv-FI" altLang="fi-FI" dirty="0" err="1"/>
              <a:t>state</a:t>
            </a:r>
            <a:r>
              <a:rPr lang="sv-FI" altLang="fi-FI" dirty="0"/>
              <a:t> </a:t>
            </a:r>
            <a:r>
              <a:rPr lang="sv-FI" altLang="fi-FI" dirty="0" err="1"/>
              <a:t>error</a:t>
            </a:r>
            <a:r>
              <a:rPr lang="sv-FI" altLang="fi-FI" dirty="0"/>
              <a:t> go </a:t>
            </a:r>
            <a:r>
              <a:rPr lang="sv-FI" altLang="fi-FI" dirty="0" err="1"/>
              <a:t>to</a:t>
            </a:r>
            <a:r>
              <a:rPr lang="sv-FI" altLang="fi-FI" dirty="0"/>
              <a:t> </a:t>
            </a:r>
            <a:r>
              <a:rPr lang="sv-FI" altLang="fi-FI" dirty="0" err="1"/>
              <a:t>zero</a:t>
            </a:r>
            <a:endParaRPr lang="sv-FI" altLang="fi-FI" dirty="0"/>
          </a:p>
          <a:p>
            <a:r>
              <a:rPr lang="sv-FI" altLang="fi-FI" dirty="0" err="1"/>
              <a:t>Large</a:t>
            </a:r>
            <a:r>
              <a:rPr lang="sv-FI" altLang="fi-FI" dirty="0"/>
              <a:t> K</a:t>
            </a:r>
            <a:r>
              <a:rPr lang="sv-FI" altLang="fi-FI" baseline="-25000" dirty="0"/>
              <a:t>I </a:t>
            </a:r>
            <a:r>
              <a:rPr lang="sv-FI" altLang="fi-FI" dirty="0"/>
              <a:t>-&gt; </a:t>
            </a:r>
            <a:r>
              <a:rPr lang="sv-FI" altLang="fi-FI" dirty="0" err="1"/>
              <a:t>error</a:t>
            </a:r>
            <a:r>
              <a:rPr lang="sv-FI" altLang="fi-FI" dirty="0"/>
              <a:t> </a:t>
            </a:r>
            <a:r>
              <a:rPr lang="sv-FI" altLang="fi-FI" dirty="0" err="1"/>
              <a:t>decreases</a:t>
            </a:r>
            <a:r>
              <a:rPr lang="sv-FI" altLang="fi-FI" dirty="0"/>
              <a:t> </a:t>
            </a:r>
            <a:r>
              <a:rPr lang="sv-FI" altLang="fi-FI" dirty="0" err="1"/>
              <a:t>quickly</a:t>
            </a:r>
            <a:r>
              <a:rPr lang="sv-FI" altLang="fi-FI" dirty="0"/>
              <a:t>, </a:t>
            </a:r>
            <a:r>
              <a:rPr lang="sv-FI" altLang="fi-FI" dirty="0" err="1"/>
              <a:t>overshoot</a:t>
            </a:r>
            <a:r>
              <a:rPr lang="sv-FI" altLang="fi-FI" dirty="0"/>
              <a:t>, oscillation</a:t>
            </a:r>
          </a:p>
          <a:p>
            <a:r>
              <a:rPr lang="sv-FI" altLang="fi-FI" dirty="0"/>
              <a:t>Small K</a:t>
            </a:r>
            <a:r>
              <a:rPr lang="sv-FI" altLang="fi-FI" baseline="-25000" dirty="0"/>
              <a:t>I</a:t>
            </a:r>
            <a:r>
              <a:rPr lang="sv-FI" altLang="fi-FI" dirty="0"/>
              <a:t> -&gt; </a:t>
            </a:r>
            <a:r>
              <a:rPr lang="sv-FI" altLang="fi-FI" dirty="0" err="1"/>
              <a:t>error</a:t>
            </a:r>
            <a:r>
              <a:rPr lang="sv-FI" altLang="fi-FI" dirty="0"/>
              <a:t> </a:t>
            </a:r>
            <a:r>
              <a:rPr lang="sv-FI" altLang="fi-FI" dirty="0" err="1"/>
              <a:t>decreases</a:t>
            </a:r>
            <a:r>
              <a:rPr lang="sv-FI" altLang="fi-FI" dirty="0"/>
              <a:t> </a:t>
            </a:r>
            <a:r>
              <a:rPr lang="sv-FI" altLang="fi-FI" dirty="0" err="1"/>
              <a:t>slowly</a:t>
            </a:r>
            <a:endParaRPr lang="sv-FI" altLang="fi-FI" dirty="0"/>
          </a:p>
        </p:txBody>
      </p:sp>
    </p:spTree>
    <p:extLst>
      <p:ext uri="{BB962C8B-B14F-4D97-AF65-F5344CB8AC3E}">
        <p14:creationId xmlns:p14="http://schemas.microsoft.com/office/powerpoint/2010/main" val="1088266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pPr>
              <a:defRPr/>
            </a:pPr>
            <a:r>
              <a:rPr lang="sv-FI" dirty="0">
                <a:ea typeface="ＭＳ Ｐゴシック" pitchFamily="-108" charset="-128"/>
              </a:rPr>
              <a:t>PID controller (D term)</a:t>
            </a:r>
          </a:p>
        </p:txBody>
      </p:sp>
      <p:sp>
        <p:nvSpPr>
          <p:cNvPr id="24578" name="Platshållare för text 1"/>
          <p:cNvSpPr>
            <a:spLocks noGrp="1"/>
          </p:cNvSpPr>
          <p:nvPr>
            <p:ph type="body" sz="quarter" idx="13"/>
          </p:nvPr>
        </p:nvSpPr>
        <p:spPr>
          <a:xfrm>
            <a:off x="695400" y="1412776"/>
            <a:ext cx="10080625" cy="3671886"/>
          </a:xfrm>
        </p:spPr>
        <p:txBody>
          <a:bodyPr/>
          <a:lstStyle/>
          <a:p>
            <a:r>
              <a:rPr lang="sv-FI" altLang="fi-FI" dirty="0"/>
              <a:t>Output proportional </a:t>
            </a:r>
            <a:r>
              <a:rPr lang="sv-FI" altLang="fi-FI" dirty="0" err="1"/>
              <a:t>to</a:t>
            </a:r>
            <a:r>
              <a:rPr lang="sv-FI" altLang="fi-FI" dirty="0"/>
              <a:t> </a:t>
            </a:r>
            <a:r>
              <a:rPr lang="sv-FI" altLang="fi-FI" dirty="0" err="1"/>
              <a:t>change</a:t>
            </a:r>
            <a:r>
              <a:rPr lang="sv-FI" altLang="fi-FI" dirty="0"/>
              <a:t> rate </a:t>
            </a:r>
            <a:r>
              <a:rPr lang="sv-FI" altLang="fi-FI" dirty="0" err="1"/>
              <a:t>of</a:t>
            </a:r>
            <a:r>
              <a:rPr lang="sv-FI" altLang="fi-FI" dirty="0"/>
              <a:t> the </a:t>
            </a:r>
            <a:r>
              <a:rPr lang="sv-FI" altLang="fi-FI" dirty="0" err="1"/>
              <a:t>error</a:t>
            </a:r>
            <a:endParaRPr lang="sv-FI" altLang="fi-FI" dirty="0"/>
          </a:p>
          <a:p>
            <a:pPr lvl="2"/>
            <a:r>
              <a:rPr lang="sv-FI" altLang="fi-FI" dirty="0"/>
              <a:t>K</a:t>
            </a:r>
            <a:r>
              <a:rPr lang="sv-FI" altLang="fi-FI" baseline="-25000" dirty="0"/>
              <a:t>d</a:t>
            </a:r>
            <a:r>
              <a:rPr lang="sv-FI" altLang="fi-FI" dirty="0"/>
              <a:t> can dampen the response</a:t>
            </a:r>
          </a:p>
          <a:p>
            <a:r>
              <a:rPr lang="sv-FI" altLang="fi-FI" dirty="0"/>
              <a:t>If signal is </a:t>
            </a:r>
            <a:r>
              <a:rPr lang="sv-FI" altLang="fi-FI" dirty="0" err="1"/>
              <a:t>noisy</a:t>
            </a:r>
            <a:r>
              <a:rPr lang="sv-FI" altLang="fi-FI" dirty="0"/>
              <a:t> K</a:t>
            </a:r>
            <a:r>
              <a:rPr lang="sv-FI" altLang="fi-FI" baseline="-25000" dirty="0"/>
              <a:t>d</a:t>
            </a:r>
            <a:r>
              <a:rPr lang="sv-FI" altLang="fi-FI" dirty="0"/>
              <a:t> </a:t>
            </a:r>
            <a:r>
              <a:rPr lang="sv-FI" altLang="fi-FI" dirty="0" err="1"/>
              <a:t>may</a:t>
            </a:r>
            <a:r>
              <a:rPr lang="sv-FI" altLang="fi-FI" dirty="0"/>
              <a:t> </a:t>
            </a:r>
            <a:r>
              <a:rPr lang="sv-FI" altLang="fi-FI" dirty="0" err="1"/>
              <a:t>increase</a:t>
            </a:r>
            <a:r>
              <a:rPr lang="sv-FI" altLang="fi-FI" dirty="0"/>
              <a:t> the </a:t>
            </a:r>
            <a:r>
              <a:rPr lang="sv-FI" altLang="fi-FI" dirty="0" err="1"/>
              <a:t>interference</a:t>
            </a:r>
            <a:endParaRPr lang="sv-FI" altLang="fi-FI" dirty="0"/>
          </a:p>
        </p:txBody>
      </p:sp>
      <p:pic>
        <p:nvPicPr>
          <p:cNvPr id="24582" name="Bildobjekt 7" descr="new-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3248719"/>
            <a:ext cx="5976665" cy="2894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6762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pPr>
              <a:defRPr/>
            </a:pPr>
            <a:r>
              <a:rPr lang="sv-FI" dirty="0">
                <a:ea typeface="ＭＳ Ｐゴシック" pitchFamily="-108" charset="-128"/>
              </a:rPr>
              <a:t>Parameter </a:t>
            </a:r>
            <a:r>
              <a:rPr lang="sv-FI" dirty="0" err="1">
                <a:ea typeface="ＭＳ Ｐゴシック" pitchFamily="-108" charset="-128"/>
              </a:rPr>
              <a:t>effects</a:t>
            </a:r>
            <a:r>
              <a:rPr lang="sv-FI" dirty="0">
                <a:ea typeface="ＭＳ Ｐゴシック" pitchFamily="-108" charset="-128"/>
              </a:rPr>
              <a:t>, </a:t>
            </a:r>
            <a:r>
              <a:rPr lang="sv-FI" dirty="0" err="1">
                <a:ea typeface="ＭＳ Ｐゴシック" pitchFamily="-108" charset="-128"/>
              </a:rPr>
              <a:t>warning</a:t>
            </a:r>
            <a:r>
              <a:rPr lang="sv-FI" dirty="0">
                <a:ea typeface="ＭＳ Ｐゴシック" pitchFamily="-108" charset="-128"/>
              </a:rPr>
              <a:t>, </a:t>
            </a:r>
            <a:r>
              <a:rPr lang="sv-FI" dirty="0" err="1">
                <a:ea typeface="ＭＳ Ｐゴシック" pitchFamily="-108" charset="-128"/>
              </a:rPr>
              <a:t>rough</a:t>
            </a:r>
            <a:r>
              <a:rPr lang="sv-FI" dirty="0">
                <a:ea typeface="ＭＳ Ｐゴシック" pitchFamily="-108" charset="-128"/>
              </a:rPr>
              <a:t> </a:t>
            </a:r>
            <a:r>
              <a:rPr lang="sv-FI" dirty="0" err="1">
                <a:ea typeface="ＭＳ Ｐゴシック" pitchFamily="-108" charset="-128"/>
              </a:rPr>
              <a:t>generalizations</a:t>
            </a:r>
            <a:endParaRPr lang="sv-FI" dirty="0">
              <a:ea typeface="ＭＳ Ｐゴシック" pitchFamily="-108" charset="-128"/>
            </a:endParaRPr>
          </a:p>
        </p:txBody>
      </p:sp>
      <p:graphicFrame>
        <p:nvGraphicFramePr>
          <p:cNvPr id="6" name="Tabell 5"/>
          <p:cNvGraphicFramePr>
            <a:graphicFrameLocks noGrp="1"/>
          </p:cNvGraphicFramePr>
          <p:nvPr>
            <p:extLst>
              <p:ext uri="{D42A27DB-BD31-4B8C-83A1-F6EECF244321}">
                <p14:modId xmlns:p14="http://schemas.microsoft.com/office/powerpoint/2010/main" val="1610101684"/>
              </p:ext>
            </p:extLst>
          </p:nvPr>
        </p:nvGraphicFramePr>
        <p:xfrm>
          <a:off x="2783632" y="2636912"/>
          <a:ext cx="6096000" cy="175260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endParaRPr lang="sv-FI" dirty="0"/>
                    </a:p>
                  </a:txBody>
                  <a:tcPr/>
                </a:tc>
                <a:tc>
                  <a:txBody>
                    <a:bodyPr/>
                    <a:lstStyle/>
                    <a:p>
                      <a:pPr algn="ctr"/>
                      <a:r>
                        <a:rPr lang="sv-FI" dirty="0" err="1"/>
                        <a:t>Overshoot</a:t>
                      </a:r>
                      <a:endParaRPr lang="sv-FI" dirty="0"/>
                    </a:p>
                  </a:txBody>
                  <a:tcPr/>
                </a:tc>
                <a:tc>
                  <a:txBody>
                    <a:bodyPr/>
                    <a:lstStyle/>
                    <a:p>
                      <a:pPr algn="ctr"/>
                      <a:r>
                        <a:rPr lang="sv-FI" dirty="0" err="1"/>
                        <a:t>Steady</a:t>
                      </a:r>
                      <a:r>
                        <a:rPr lang="sv-FI" dirty="0"/>
                        <a:t> </a:t>
                      </a:r>
                      <a:r>
                        <a:rPr lang="sv-FI" dirty="0" err="1"/>
                        <a:t>state</a:t>
                      </a:r>
                      <a:r>
                        <a:rPr lang="sv-FI" dirty="0"/>
                        <a:t> </a:t>
                      </a:r>
                      <a:r>
                        <a:rPr lang="sv-FI" dirty="0" err="1"/>
                        <a:t>error</a:t>
                      </a:r>
                      <a:endParaRPr lang="sv-FI" dirty="0"/>
                    </a:p>
                  </a:txBody>
                  <a:tcPr/>
                </a:tc>
                <a:tc>
                  <a:txBody>
                    <a:bodyPr/>
                    <a:lstStyle/>
                    <a:p>
                      <a:pPr algn="ctr"/>
                      <a:r>
                        <a:rPr lang="sv-FI" dirty="0" err="1"/>
                        <a:t>Stability</a:t>
                      </a:r>
                      <a:endParaRPr lang="sv-FI" dirty="0"/>
                    </a:p>
                  </a:txBody>
                  <a:tcPr/>
                </a:tc>
                <a:extLst>
                  <a:ext uri="{0D108BD9-81ED-4DB2-BD59-A6C34878D82A}">
                    <a16:rowId xmlns:a16="http://schemas.microsoft.com/office/drawing/2014/main" val="10000"/>
                  </a:ext>
                </a:extLst>
              </a:tr>
              <a:tr h="370840">
                <a:tc>
                  <a:txBody>
                    <a:bodyPr/>
                    <a:lstStyle/>
                    <a:p>
                      <a:pPr algn="ctr"/>
                      <a:r>
                        <a:rPr lang="sv-FI" dirty="0"/>
                        <a:t>K</a:t>
                      </a:r>
                      <a:r>
                        <a:rPr lang="sv-FI" baseline="-25000" dirty="0"/>
                        <a:t>P</a:t>
                      </a:r>
                      <a:endParaRPr lang="sv-FI" dirty="0"/>
                    </a:p>
                  </a:txBody>
                  <a:tcPr/>
                </a:tc>
                <a:tc>
                  <a:txBody>
                    <a:bodyPr/>
                    <a:lstStyle/>
                    <a:p>
                      <a:pPr algn="ctr"/>
                      <a:r>
                        <a:rPr lang="sv-FI" dirty="0"/>
                        <a:t>+</a:t>
                      </a:r>
                    </a:p>
                  </a:txBody>
                  <a:tcPr/>
                </a:tc>
                <a:tc>
                  <a:txBody>
                    <a:bodyPr/>
                    <a:lstStyle/>
                    <a:p>
                      <a:pPr algn="ctr"/>
                      <a:r>
                        <a:rPr lang="sv-FI" dirty="0"/>
                        <a:t>-</a:t>
                      </a:r>
                    </a:p>
                  </a:txBody>
                  <a:tcPr/>
                </a:tc>
                <a:tc>
                  <a:txBody>
                    <a:bodyPr/>
                    <a:lstStyle/>
                    <a:p>
                      <a:pPr algn="ctr"/>
                      <a:r>
                        <a:rPr lang="sv-FI" dirty="0"/>
                        <a:t>-</a:t>
                      </a:r>
                    </a:p>
                  </a:txBody>
                  <a:tcPr/>
                </a:tc>
                <a:extLst>
                  <a:ext uri="{0D108BD9-81ED-4DB2-BD59-A6C34878D82A}">
                    <a16:rowId xmlns:a16="http://schemas.microsoft.com/office/drawing/2014/main" val="10001"/>
                  </a:ext>
                </a:extLst>
              </a:tr>
              <a:tr h="370840">
                <a:tc>
                  <a:txBody>
                    <a:bodyPr/>
                    <a:lstStyle/>
                    <a:p>
                      <a:pPr algn="ctr"/>
                      <a:r>
                        <a:rPr lang="sv-FI" dirty="0"/>
                        <a:t>K</a:t>
                      </a:r>
                      <a:r>
                        <a:rPr lang="sv-FI" baseline="-25000" dirty="0"/>
                        <a:t>I</a:t>
                      </a:r>
                      <a:endParaRPr lang="sv-FI" dirty="0"/>
                    </a:p>
                  </a:txBody>
                  <a:tcPr/>
                </a:tc>
                <a:tc>
                  <a:txBody>
                    <a:bodyPr/>
                    <a:lstStyle/>
                    <a:p>
                      <a:pPr algn="ctr"/>
                      <a:r>
                        <a:rPr lang="sv-FI" dirty="0"/>
                        <a:t>+</a:t>
                      </a:r>
                    </a:p>
                  </a:txBody>
                  <a:tcPr/>
                </a:tc>
                <a:tc>
                  <a:txBody>
                    <a:bodyPr/>
                    <a:lstStyle/>
                    <a:p>
                      <a:pPr algn="ctr"/>
                      <a:r>
                        <a:rPr lang="sv-FI" dirty="0"/>
                        <a:t>-&gt; 0</a:t>
                      </a:r>
                    </a:p>
                  </a:txBody>
                  <a:tcPr/>
                </a:tc>
                <a:tc>
                  <a:txBody>
                    <a:bodyPr/>
                    <a:lstStyle/>
                    <a:p>
                      <a:pPr algn="ctr"/>
                      <a:r>
                        <a:rPr lang="sv-FI" dirty="0"/>
                        <a:t>-</a:t>
                      </a:r>
                    </a:p>
                  </a:txBody>
                  <a:tcPr/>
                </a:tc>
                <a:extLst>
                  <a:ext uri="{0D108BD9-81ED-4DB2-BD59-A6C34878D82A}">
                    <a16:rowId xmlns:a16="http://schemas.microsoft.com/office/drawing/2014/main" val="10002"/>
                  </a:ext>
                </a:extLst>
              </a:tr>
              <a:tr h="370840">
                <a:tc>
                  <a:txBody>
                    <a:bodyPr/>
                    <a:lstStyle/>
                    <a:p>
                      <a:pPr algn="ctr"/>
                      <a:r>
                        <a:rPr lang="sv-FI" dirty="0"/>
                        <a:t>K</a:t>
                      </a:r>
                      <a:r>
                        <a:rPr lang="sv-FI" baseline="-25000" dirty="0"/>
                        <a:t>D</a:t>
                      </a:r>
                      <a:endParaRPr lang="sv-FI" dirty="0"/>
                    </a:p>
                  </a:txBody>
                  <a:tcPr/>
                </a:tc>
                <a:tc>
                  <a:txBody>
                    <a:bodyPr/>
                    <a:lstStyle/>
                    <a:p>
                      <a:pPr algn="ctr"/>
                      <a:r>
                        <a:rPr lang="sv-FI" dirty="0"/>
                        <a:t>-</a:t>
                      </a:r>
                    </a:p>
                  </a:txBody>
                  <a:tcPr/>
                </a:tc>
                <a:tc>
                  <a:txBody>
                    <a:bodyPr/>
                    <a:lstStyle/>
                    <a:p>
                      <a:pPr algn="ctr"/>
                      <a:r>
                        <a:rPr lang="sv-FI" dirty="0"/>
                        <a:t>-</a:t>
                      </a:r>
                    </a:p>
                  </a:txBody>
                  <a:tcPr/>
                </a:tc>
                <a:tc>
                  <a:txBody>
                    <a:bodyPr/>
                    <a:lstStyle/>
                    <a:p>
                      <a:pPr algn="ctr"/>
                      <a:r>
                        <a:rPr lang="sv-FI" dirty="0"/>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51287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FI" dirty="0">
                <a:ea typeface="ＭＳ Ｐゴシック" pitchFamily="-108" charset="-128"/>
              </a:rPr>
              <a:t>Parameter effects</a:t>
            </a:r>
            <a:endParaRPr lang="en-US" dirty="0"/>
          </a:p>
        </p:txBody>
      </p:sp>
      <p:sp>
        <p:nvSpPr>
          <p:cNvPr id="3" name="Text Placeholder 2">
            <a:extLst>
              <a:ext uri="{FF2B5EF4-FFF2-40B4-BE49-F238E27FC236}">
                <a16:creationId xmlns:a16="http://schemas.microsoft.com/office/drawing/2014/main" id="{384CC494-0A67-5C15-C124-B32560173F02}"/>
              </a:ext>
            </a:extLst>
          </p:cNvPr>
          <p:cNvSpPr>
            <a:spLocks noGrp="1"/>
          </p:cNvSpPr>
          <p:nvPr>
            <p:ph type="body" sz="quarter" idx="13"/>
          </p:nvPr>
        </p:nvSpPr>
        <p:spPr/>
        <p:txBody>
          <a:bodyPr/>
          <a:lstStyle/>
          <a:p>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631" y="2420318"/>
            <a:ext cx="5569149" cy="4176862"/>
          </a:xfrm>
          <a:prstGeom prst="rect">
            <a:avLst/>
          </a:prstGeom>
        </p:spPr>
      </p:pic>
      <p:pic>
        <p:nvPicPr>
          <p:cNvPr id="6" name="Picture 5">
            <a:extLst>
              <a:ext uri="{FF2B5EF4-FFF2-40B4-BE49-F238E27FC236}">
                <a16:creationId xmlns:a16="http://schemas.microsoft.com/office/drawing/2014/main" id="{5A3CC40E-BB29-457C-9F91-22604E5D13C4}"/>
              </a:ext>
            </a:extLst>
          </p:cNvPr>
          <p:cNvPicPr>
            <a:picLocks noChangeAspect="1"/>
          </p:cNvPicPr>
          <p:nvPr/>
        </p:nvPicPr>
        <p:blipFill rotWithShape="1">
          <a:blip r:embed="rId4"/>
          <a:srcRect l="2382" t="3305" b="1"/>
          <a:stretch/>
        </p:blipFill>
        <p:spPr>
          <a:xfrm>
            <a:off x="1253090" y="1525748"/>
            <a:ext cx="2183075" cy="1576405"/>
          </a:xfrm>
          <a:prstGeom prst="rect">
            <a:avLst/>
          </a:prstGeom>
        </p:spPr>
      </p:pic>
      <p:sp>
        <p:nvSpPr>
          <p:cNvPr id="7" name="TextBox 6">
            <a:extLst>
              <a:ext uri="{FF2B5EF4-FFF2-40B4-BE49-F238E27FC236}">
                <a16:creationId xmlns:a16="http://schemas.microsoft.com/office/drawing/2014/main" id="{B4889816-EA2C-4033-893D-F224FA60670E}"/>
              </a:ext>
            </a:extLst>
          </p:cNvPr>
          <p:cNvSpPr txBox="1"/>
          <p:nvPr/>
        </p:nvSpPr>
        <p:spPr>
          <a:xfrm>
            <a:off x="977014" y="1056316"/>
            <a:ext cx="2644956" cy="307777"/>
          </a:xfrm>
          <a:prstGeom prst="rect">
            <a:avLst/>
          </a:prstGeom>
          <a:noFill/>
        </p:spPr>
        <p:txBody>
          <a:bodyPr wrap="none" lIns="0" tIns="0" rIns="0" bIns="0" rtlCol="0">
            <a:spAutoFit/>
          </a:bodyPr>
          <a:lstStyle/>
          <a:p>
            <a:r>
              <a:rPr lang="en-US" sz="2000" b="1" dirty="0"/>
              <a:t>This is what we put in</a:t>
            </a:r>
            <a:endParaRPr lang="LID4096" sz="2000" b="1" dirty="0"/>
          </a:p>
        </p:txBody>
      </p:sp>
      <p:sp>
        <p:nvSpPr>
          <p:cNvPr id="8" name="Rectangle 7">
            <a:extLst>
              <a:ext uri="{FF2B5EF4-FFF2-40B4-BE49-F238E27FC236}">
                <a16:creationId xmlns:a16="http://schemas.microsoft.com/office/drawing/2014/main" id="{9E7B9E35-5CAA-494F-AF8A-04C818228383}"/>
              </a:ext>
            </a:extLst>
          </p:cNvPr>
          <p:cNvSpPr/>
          <p:nvPr/>
        </p:nvSpPr>
        <p:spPr>
          <a:xfrm>
            <a:off x="9730538" y="1966439"/>
            <a:ext cx="216024" cy="115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6BAE3ED-79A0-474E-86A7-97BE35737B2F}"/>
              </a:ext>
            </a:extLst>
          </p:cNvPr>
          <p:cNvSpPr/>
          <p:nvPr/>
        </p:nvSpPr>
        <p:spPr>
          <a:xfrm>
            <a:off x="6165970" y="1161823"/>
            <a:ext cx="576064" cy="57606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cxnSp>
        <p:nvCxnSpPr>
          <p:cNvPr id="10" name="Straight Arrow Connector 9">
            <a:extLst>
              <a:ext uri="{FF2B5EF4-FFF2-40B4-BE49-F238E27FC236}">
                <a16:creationId xmlns:a16="http://schemas.microsoft.com/office/drawing/2014/main" id="{8A266C47-D47E-47B7-905A-3F2955D84CF0}"/>
              </a:ext>
            </a:extLst>
          </p:cNvPr>
          <p:cNvCxnSpPr>
            <a:endCxn id="9" idx="2"/>
          </p:cNvCxnSpPr>
          <p:nvPr/>
        </p:nvCxnSpPr>
        <p:spPr>
          <a:xfrm>
            <a:off x="5517898" y="1449855"/>
            <a:ext cx="6480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570B40AF-B7F8-4422-9804-145022EF7B76}"/>
              </a:ext>
            </a:extLst>
          </p:cNvPr>
          <p:cNvSpPr txBox="1"/>
          <p:nvPr/>
        </p:nvSpPr>
        <p:spPr>
          <a:xfrm>
            <a:off x="5911924" y="1113249"/>
            <a:ext cx="149080" cy="307777"/>
          </a:xfrm>
          <a:prstGeom prst="rect">
            <a:avLst/>
          </a:prstGeom>
          <a:noFill/>
        </p:spPr>
        <p:txBody>
          <a:bodyPr wrap="none" lIns="0" tIns="0" rIns="0" bIns="0" rtlCol="0">
            <a:spAutoFit/>
          </a:bodyPr>
          <a:lstStyle/>
          <a:p>
            <a:r>
              <a:rPr lang="en-US" sz="2000" b="1" dirty="0"/>
              <a:t>+</a:t>
            </a:r>
            <a:endParaRPr lang="fi-FI" sz="2000" b="1" dirty="0"/>
          </a:p>
        </p:txBody>
      </p:sp>
      <p:sp>
        <p:nvSpPr>
          <p:cNvPr id="12" name="Rectangle 11">
            <a:extLst>
              <a:ext uri="{FF2B5EF4-FFF2-40B4-BE49-F238E27FC236}">
                <a16:creationId xmlns:a16="http://schemas.microsoft.com/office/drawing/2014/main" id="{09C61D42-7C0E-4E83-8DBB-8C20825E7021}"/>
              </a:ext>
            </a:extLst>
          </p:cNvPr>
          <p:cNvSpPr/>
          <p:nvPr/>
        </p:nvSpPr>
        <p:spPr>
          <a:xfrm>
            <a:off x="7126016" y="1125819"/>
            <a:ext cx="1224136" cy="64807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controller</a:t>
            </a:r>
            <a:endParaRPr lang="fi-FI" dirty="0">
              <a:solidFill>
                <a:schemeClr val="tx1"/>
              </a:solidFill>
            </a:endParaRPr>
          </a:p>
        </p:txBody>
      </p:sp>
      <p:sp>
        <p:nvSpPr>
          <p:cNvPr id="13" name="Rectangle 12">
            <a:extLst>
              <a:ext uri="{FF2B5EF4-FFF2-40B4-BE49-F238E27FC236}">
                <a16:creationId xmlns:a16="http://schemas.microsoft.com/office/drawing/2014/main" id="{A5E57FDF-F369-4BF1-B80A-8466CDF7C662}"/>
              </a:ext>
            </a:extLst>
          </p:cNvPr>
          <p:cNvSpPr/>
          <p:nvPr/>
        </p:nvSpPr>
        <p:spPr>
          <a:xfrm>
            <a:off x="8740846" y="1125819"/>
            <a:ext cx="1224136" cy="64807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process</a:t>
            </a:r>
            <a:endParaRPr lang="fi-FI" dirty="0">
              <a:solidFill>
                <a:schemeClr val="tx1"/>
              </a:solidFill>
            </a:endParaRPr>
          </a:p>
        </p:txBody>
      </p:sp>
      <p:cxnSp>
        <p:nvCxnSpPr>
          <p:cNvPr id="14" name="Straight Arrow Connector 13">
            <a:extLst>
              <a:ext uri="{FF2B5EF4-FFF2-40B4-BE49-F238E27FC236}">
                <a16:creationId xmlns:a16="http://schemas.microsoft.com/office/drawing/2014/main" id="{B0E277CF-79D0-48A3-A101-9E6302005BA6}"/>
              </a:ext>
            </a:extLst>
          </p:cNvPr>
          <p:cNvCxnSpPr>
            <a:endCxn id="12" idx="1"/>
          </p:cNvCxnSpPr>
          <p:nvPr/>
        </p:nvCxnSpPr>
        <p:spPr>
          <a:xfrm>
            <a:off x="6768824" y="1449855"/>
            <a:ext cx="3571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97271783-23B7-4B91-A6AD-93D24C5C2E0B}"/>
              </a:ext>
            </a:extLst>
          </p:cNvPr>
          <p:cNvCxnSpPr/>
          <p:nvPr/>
        </p:nvCxnSpPr>
        <p:spPr>
          <a:xfrm>
            <a:off x="8383654" y="1449855"/>
            <a:ext cx="3571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243547E-3558-4ADC-ABD7-9268ADBB8582}"/>
              </a:ext>
            </a:extLst>
          </p:cNvPr>
          <p:cNvCxnSpPr/>
          <p:nvPr/>
        </p:nvCxnSpPr>
        <p:spPr>
          <a:xfrm>
            <a:off x="9964982" y="1449855"/>
            <a:ext cx="3571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4ADD3336-1CE1-4BB7-B163-C386F847D2FE}"/>
              </a:ext>
            </a:extLst>
          </p:cNvPr>
          <p:cNvSpPr txBox="1"/>
          <p:nvPr/>
        </p:nvSpPr>
        <p:spPr>
          <a:xfrm>
            <a:off x="10246399" y="1007934"/>
            <a:ext cx="798295" cy="307777"/>
          </a:xfrm>
          <a:prstGeom prst="rect">
            <a:avLst/>
          </a:prstGeom>
          <a:noFill/>
        </p:spPr>
        <p:txBody>
          <a:bodyPr wrap="none" lIns="0" tIns="0" rIns="0" bIns="0" rtlCol="0">
            <a:spAutoFit/>
          </a:bodyPr>
          <a:lstStyle/>
          <a:p>
            <a:r>
              <a:rPr lang="en-US" sz="2000" b="1" dirty="0"/>
              <a:t>output</a:t>
            </a:r>
            <a:endParaRPr lang="fi-FI" sz="2000" b="1" dirty="0"/>
          </a:p>
        </p:txBody>
      </p:sp>
      <p:cxnSp>
        <p:nvCxnSpPr>
          <p:cNvPr id="18" name="Straight Connector 17">
            <a:extLst>
              <a:ext uri="{FF2B5EF4-FFF2-40B4-BE49-F238E27FC236}">
                <a16:creationId xmlns:a16="http://schemas.microsoft.com/office/drawing/2014/main" id="{AAC4D203-EBCD-4BFB-8F18-AB4989675036}"/>
              </a:ext>
            </a:extLst>
          </p:cNvPr>
          <p:cNvCxnSpPr/>
          <p:nvPr/>
        </p:nvCxnSpPr>
        <p:spPr>
          <a:xfrm>
            <a:off x="10143578" y="1449855"/>
            <a:ext cx="0" cy="864096"/>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BD0895C-F102-4D91-B585-70F18CF3B222}"/>
              </a:ext>
            </a:extLst>
          </p:cNvPr>
          <p:cNvCxnSpPr/>
          <p:nvPr/>
        </p:nvCxnSpPr>
        <p:spPr>
          <a:xfrm flipH="1">
            <a:off x="6454002" y="2313951"/>
            <a:ext cx="3689576"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812C343-3B99-432D-8100-03E53A45AEF5}"/>
              </a:ext>
            </a:extLst>
          </p:cNvPr>
          <p:cNvCxnSpPr>
            <a:endCxn id="9" idx="4"/>
          </p:cNvCxnSpPr>
          <p:nvPr/>
        </p:nvCxnSpPr>
        <p:spPr>
          <a:xfrm flipV="1">
            <a:off x="6454002" y="1737887"/>
            <a:ext cx="0" cy="5760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8EA768EB-DDEA-4FDE-8D2F-DA3AA94990D7}"/>
              </a:ext>
            </a:extLst>
          </p:cNvPr>
          <p:cNvSpPr txBox="1"/>
          <p:nvPr/>
        </p:nvSpPr>
        <p:spPr>
          <a:xfrm>
            <a:off x="6256986" y="1773862"/>
            <a:ext cx="84960" cy="307777"/>
          </a:xfrm>
          <a:prstGeom prst="rect">
            <a:avLst/>
          </a:prstGeom>
          <a:noFill/>
        </p:spPr>
        <p:txBody>
          <a:bodyPr wrap="none" lIns="0" tIns="0" rIns="0" bIns="0" rtlCol="0">
            <a:spAutoFit/>
          </a:bodyPr>
          <a:lstStyle/>
          <a:p>
            <a:r>
              <a:rPr lang="en-US" sz="2000" b="1" dirty="0"/>
              <a:t>-</a:t>
            </a:r>
            <a:endParaRPr lang="fi-FI" sz="2000" b="1" dirty="0"/>
          </a:p>
        </p:txBody>
      </p:sp>
      <p:sp>
        <p:nvSpPr>
          <p:cNvPr id="22" name="TextBox 21">
            <a:extLst>
              <a:ext uri="{FF2B5EF4-FFF2-40B4-BE49-F238E27FC236}">
                <a16:creationId xmlns:a16="http://schemas.microsoft.com/office/drawing/2014/main" id="{F8BCFE5C-628D-4A7D-849B-B50CE7E70E60}"/>
              </a:ext>
            </a:extLst>
          </p:cNvPr>
          <p:cNvSpPr txBox="1"/>
          <p:nvPr/>
        </p:nvSpPr>
        <p:spPr>
          <a:xfrm>
            <a:off x="4944552" y="805472"/>
            <a:ext cx="822227" cy="615553"/>
          </a:xfrm>
          <a:prstGeom prst="rect">
            <a:avLst/>
          </a:prstGeom>
          <a:noFill/>
        </p:spPr>
        <p:txBody>
          <a:bodyPr wrap="square" lIns="0" tIns="0" rIns="0" bIns="0" rtlCol="0">
            <a:spAutoFit/>
          </a:bodyPr>
          <a:lstStyle/>
          <a:p>
            <a:r>
              <a:rPr lang="en-US" sz="2000" b="1" dirty="0"/>
              <a:t>Target value</a:t>
            </a:r>
            <a:endParaRPr lang="fi-FI" sz="2000" b="1" dirty="0"/>
          </a:p>
        </p:txBody>
      </p:sp>
      <p:sp>
        <p:nvSpPr>
          <p:cNvPr id="5" name="Rectangle 4">
            <a:extLst>
              <a:ext uri="{FF2B5EF4-FFF2-40B4-BE49-F238E27FC236}">
                <a16:creationId xmlns:a16="http://schemas.microsoft.com/office/drawing/2014/main" id="{1E8AD640-FB32-0E65-E5B2-02B10CC221B4}"/>
              </a:ext>
            </a:extLst>
          </p:cNvPr>
          <p:cNvSpPr/>
          <p:nvPr/>
        </p:nvSpPr>
        <p:spPr>
          <a:xfrm>
            <a:off x="965059" y="1461356"/>
            <a:ext cx="734270" cy="307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600" dirty="0" err="1">
              <a:solidFill>
                <a:schemeClr val="tx1"/>
              </a:solidFill>
              <a:latin typeface="+mj-lt"/>
            </a:endParaRPr>
          </a:p>
        </p:txBody>
      </p:sp>
    </p:spTree>
    <p:extLst>
      <p:ext uri="{BB962C8B-B14F-4D97-AF65-F5344CB8AC3E}">
        <p14:creationId xmlns:p14="http://schemas.microsoft.com/office/powerpoint/2010/main" val="1899036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43A5-E1F1-4E28-9B2E-892A31886AAE}"/>
              </a:ext>
            </a:extLst>
          </p:cNvPr>
          <p:cNvSpPr>
            <a:spLocks noGrp="1"/>
          </p:cNvSpPr>
          <p:nvPr>
            <p:ph type="title"/>
          </p:nvPr>
        </p:nvSpPr>
        <p:spPr/>
        <p:txBody>
          <a:bodyPr/>
          <a:lstStyle/>
          <a:p>
            <a:r>
              <a:rPr lang="en-US" dirty="0"/>
              <a:t>Lecture task: PID-controller</a:t>
            </a:r>
            <a:endParaRPr lang="LID4096" dirty="0"/>
          </a:p>
        </p:txBody>
      </p:sp>
      <p:sp>
        <p:nvSpPr>
          <p:cNvPr id="3" name="Content Placeholder 2">
            <a:extLst>
              <a:ext uri="{FF2B5EF4-FFF2-40B4-BE49-F238E27FC236}">
                <a16:creationId xmlns:a16="http://schemas.microsoft.com/office/drawing/2014/main" id="{9790308A-4EE7-4B73-9AD7-AADAB7A0CD4E}"/>
              </a:ext>
            </a:extLst>
          </p:cNvPr>
          <p:cNvSpPr>
            <a:spLocks noGrp="1"/>
          </p:cNvSpPr>
          <p:nvPr>
            <p:ph type="body" sz="quarter" idx="13"/>
          </p:nvPr>
        </p:nvSpPr>
        <p:spPr>
          <a:xfrm>
            <a:off x="1055687" y="1772816"/>
            <a:ext cx="10080625" cy="3671886"/>
          </a:xfrm>
        </p:spPr>
        <p:txBody>
          <a:bodyPr/>
          <a:lstStyle/>
          <a:p>
            <a:r>
              <a:rPr lang="en-US" sz="2400" dirty="0"/>
              <a:t>Discuss in groups of 2-4 the operating principles of a PID-controller. If your colleague does not understand some part of it, teach!</a:t>
            </a:r>
          </a:p>
          <a:p>
            <a:pPr marL="342900" indent="-342900">
              <a:buFont typeface="Arial" panose="020B0604020202020204" pitchFamily="34" charset="0"/>
              <a:buChar char="•"/>
            </a:pPr>
            <a:r>
              <a:rPr lang="en-US" sz="2400" dirty="0"/>
              <a:t>Why PID is cool and nice in many engineering applications?</a:t>
            </a:r>
          </a:p>
          <a:p>
            <a:pPr marL="342900" indent="-342900">
              <a:buFont typeface="Arial" panose="020B0604020202020204" pitchFamily="34" charset="0"/>
              <a:buChar char="•"/>
            </a:pPr>
            <a:r>
              <a:rPr lang="en-US" sz="2400" dirty="0"/>
              <a:t>Negative feedback</a:t>
            </a:r>
          </a:p>
          <a:p>
            <a:pPr marL="342900" indent="-342900">
              <a:buFont typeface="Arial" panose="020B0604020202020204" pitchFamily="34" charset="0"/>
              <a:buChar char="•"/>
            </a:pPr>
            <a:r>
              <a:rPr lang="en-US" sz="2400" dirty="0"/>
              <a:t>Proportional part</a:t>
            </a:r>
          </a:p>
          <a:p>
            <a:pPr marL="342900" indent="-342900">
              <a:buFont typeface="Arial" panose="020B0604020202020204" pitchFamily="34" charset="0"/>
              <a:buChar char="•"/>
            </a:pPr>
            <a:r>
              <a:rPr lang="en-US" sz="2400" dirty="0"/>
              <a:t>Integral part</a:t>
            </a:r>
          </a:p>
          <a:p>
            <a:pPr marL="342900" indent="-342900">
              <a:buFont typeface="Arial" panose="020B0604020202020204" pitchFamily="34" charset="0"/>
              <a:buChar char="•"/>
            </a:pPr>
            <a:r>
              <a:rPr lang="en-US" sz="2400" dirty="0"/>
              <a:t>Derivative part</a:t>
            </a:r>
          </a:p>
          <a:p>
            <a:pPr marL="342900" indent="-342900">
              <a:buFont typeface="Arial" panose="020B0604020202020204" pitchFamily="34" charset="0"/>
              <a:buChar char="•"/>
            </a:pPr>
            <a:endParaRPr lang="en-US" sz="2400" dirty="0"/>
          </a:p>
          <a:p>
            <a:r>
              <a:rPr lang="en-US" sz="2400" dirty="0"/>
              <a:t>If there is something unclear, write it down, and I will try to answer</a:t>
            </a:r>
          </a:p>
          <a:p>
            <a:pPr marL="342900" indent="-342900">
              <a:buFont typeface="Arial" panose="020B0604020202020204" pitchFamily="34" charset="0"/>
              <a:buChar char="•"/>
            </a:pPr>
            <a:endParaRPr lang="LID4096" sz="2400" dirty="0"/>
          </a:p>
        </p:txBody>
      </p:sp>
    </p:spTree>
    <p:extLst>
      <p:ext uri="{BB962C8B-B14F-4D97-AF65-F5344CB8AC3E}">
        <p14:creationId xmlns:p14="http://schemas.microsoft.com/office/powerpoint/2010/main" val="2674897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PID controller tuning</a:t>
            </a:r>
          </a:p>
        </p:txBody>
      </p:sp>
      <p:sp>
        <p:nvSpPr>
          <p:cNvPr id="3" name="Content Placeholder 2"/>
          <p:cNvSpPr>
            <a:spLocks noGrp="1"/>
          </p:cNvSpPr>
          <p:nvPr>
            <p:ph type="body" sz="quarter" idx="13"/>
          </p:nvPr>
        </p:nvSpPr>
        <p:spPr>
          <a:xfrm>
            <a:off x="911424" y="1772816"/>
            <a:ext cx="10080625" cy="3671886"/>
          </a:xfrm>
        </p:spPr>
        <p:txBody>
          <a:bodyPr/>
          <a:lstStyle/>
          <a:p>
            <a:r>
              <a:rPr lang="fi-FI" dirty="0"/>
              <a:t>How to </a:t>
            </a:r>
            <a:r>
              <a:rPr lang="fi-FI" dirty="0" err="1"/>
              <a:t>find</a:t>
            </a:r>
            <a:r>
              <a:rPr lang="fi-FI" dirty="0"/>
              <a:t> </a:t>
            </a:r>
            <a:r>
              <a:rPr lang="fi-FI" dirty="0" err="1"/>
              <a:t>the</a:t>
            </a:r>
            <a:r>
              <a:rPr lang="fi-FI" dirty="0"/>
              <a:t> </a:t>
            </a:r>
            <a:r>
              <a:rPr lang="fi-FI" dirty="0" err="1"/>
              <a:t>right</a:t>
            </a:r>
            <a:r>
              <a:rPr lang="fi-FI" dirty="0"/>
              <a:t> </a:t>
            </a:r>
            <a:r>
              <a:rPr lang="fi-FI" dirty="0" err="1"/>
              <a:t>gains</a:t>
            </a:r>
            <a:r>
              <a:rPr lang="fi-FI" dirty="0"/>
              <a:t>?</a:t>
            </a:r>
          </a:p>
          <a:p>
            <a:pPr marL="0" lvl="1" indent="0">
              <a:buNone/>
            </a:pPr>
            <a:r>
              <a:rPr lang="fi-FI" dirty="0"/>
              <a:t>Experimenting with a real system – might be dangerous</a:t>
            </a:r>
          </a:p>
          <a:p>
            <a:pPr lvl="3"/>
            <a:r>
              <a:rPr lang="fi-FI" dirty="0"/>
              <a:t>Apply input and observe</a:t>
            </a:r>
          </a:p>
          <a:p>
            <a:pPr marL="0" lvl="1" indent="-9525">
              <a:buNone/>
            </a:pPr>
            <a:r>
              <a:rPr lang="fi-FI" dirty="0"/>
              <a:t>Experimenting with a system model – might be tedious</a:t>
            </a:r>
          </a:p>
          <a:p>
            <a:pPr lvl="3"/>
            <a:r>
              <a:rPr lang="fi-FI" dirty="0"/>
              <a:t>Simulink model – curves – adjust gains</a:t>
            </a:r>
          </a:p>
          <a:p>
            <a:pPr marL="0" lvl="1" indent="-9525">
              <a:buNone/>
            </a:pPr>
            <a:r>
              <a:rPr lang="fi-FI" dirty="0"/>
              <a:t>Iterative optimization with a system model – requires cost function</a:t>
            </a:r>
          </a:p>
          <a:p>
            <a:pPr lvl="3"/>
            <a:r>
              <a:rPr lang="fi-FI" dirty="0"/>
              <a:t>For </a:t>
            </a:r>
            <a:r>
              <a:rPr lang="fi-FI" dirty="0" err="1"/>
              <a:t>example</a:t>
            </a:r>
            <a:r>
              <a:rPr lang="fi-FI" dirty="0"/>
              <a:t> a </a:t>
            </a:r>
            <a:r>
              <a:rPr lang="fi-FI" dirty="0" err="1"/>
              <a:t>Simulink</a:t>
            </a:r>
            <a:r>
              <a:rPr lang="fi-FI" dirty="0"/>
              <a:t> </a:t>
            </a:r>
            <a:r>
              <a:rPr lang="fi-FI" dirty="0" err="1"/>
              <a:t>model</a:t>
            </a:r>
            <a:r>
              <a:rPr lang="fi-FI" dirty="0"/>
              <a:t> </a:t>
            </a:r>
            <a:r>
              <a:rPr lang="fi-FI" dirty="0" err="1"/>
              <a:t>with</a:t>
            </a:r>
            <a:r>
              <a:rPr lang="fi-FI" dirty="0"/>
              <a:t> </a:t>
            </a:r>
            <a:r>
              <a:rPr lang="fi-FI" dirty="0" err="1"/>
              <a:t>Matlab</a:t>
            </a:r>
            <a:r>
              <a:rPr lang="fi-FI" dirty="0"/>
              <a:t> optimization functions</a:t>
            </a:r>
          </a:p>
          <a:p>
            <a:pPr marL="0" lvl="1" indent="-9525">
              <a:buNone/>
            </a:pPr>
            <a:r>
              <a:rPr lang="fi-FI" dirty="0"/>
              <a:t>Analytical optimization with mathematical system model – might be difficult</a:t>
            </a:r>
          </a:p>
          <a:p>
            <a:pPr lvl="3"/>
            <a:r>
              <a:rPr lang="fi-FI" dirty="0"/>
              <a:t>Transfer function – calculus </a:t>
            </a:r>
          </a:p>
        </p:txBody>
      </p:sp>
    </p:spTree>
    <p:extLst>
      <p:ext uri="{BB962C8B-B14F-4D97-AF65-F5344CB8AC3E}">
        <p14:creationId xmlns:p14="http://schemas.microsoft.com/office/powerpoint/2010/main" val="4107124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Example</a:t>
            </a:r>
            <a:r>
              <a:rPr lang="fi-FI" dirty="0"/>
              <a:t>: </a:t>
            </a:r>
            <a:r>
              <a:rPr lang="fi-FI" dirty="0" err="1"/>
              <a:t>Microcontroller</a:t>
            </a:r>
            <a:r>
              <a:rPr lang="fi-FI" dirty="0"/>
              <a:t> </a:t>
            </a:r>
            <a:r>
              <a:rPr lang="fi-FI" dirty="0" err="1"/>
              <a:t>code</a:t>
            </a:r>
            <a:r>
              <a:rPr lang="fi-FI" dirty="0"/>
              <a:t> for PI </a:t>
            </a:r>
            <a:r>
              <a:rPr lang="fi-FI" dirty="0" err="1"/>
              <a:t>controller</a:t>
            </a:r>
            <a:endParaRPr lang="fi-FI" dirty="0"/>
          </a:p>
        </p:txBody>
      </p:sp>
      <p:sp>
        <p:nvSpPr>
          <p:cNvPr id="3" name="Content Placeholder 2"/>
          <p:cNvSpPr>
            <a:spLocks noGrp="1"/>
          </p:cNvSpPr>
          <p:nvPr>
            <p:ph type="body" sz="quarter" idx="13"/>
          </p:nvPr>
        </p:nvSpPr>
        <p:spPr>
          <a:xfrm>
            <a:off x="1127448" y="1772816"/>
            <a:ext cx="10080625" cy="3671886"/>
          </a:xfrm>
        </p:spPr>
        <p:txBody>
          <a:bodyPr/>
          <a:lstStyle/>
          <a:p>
            <a:r>
              <a:rPr lang="fi-FI" sz="1400" dirty="0" err="1"/>
              <a:t>if</a:t>
            </a:r>
            <a:r>
              <a:rPr lang="fi-FI" sz="1400" dirty="0"/>
              <a:t>(</a:t>
            </a:r>
            <a:r>
              <a:rPr lang="fi-FI" sz="1400" dirty="0" err="1"/>
              <a:t>PID_on</a:t>
            </a:r>
            <a:r>
              <a:rPr lang="fi-FI" sz="1400" dirty="0"/>
              <a:t>){</a:t>
            </a:r>
          </a:p>
          <a:p>
            <a:r>
              <a:rPr lang="fi-FI" sz="1400" dirty="0"/>
              <a:t>            </a:t>
            </a:r>
            <a:r>
              <a:rPr lang="fi-FI" sz="1400" dirty="0" err="1"/>
              <a:t>reference</a:t>
            </a:r>
            <a:r>
              <a:rPr lang="fi-FI" sz="1400" dirty="0"/>
              <a:t> = read_adc(0)/4;				//Read </a:t>
            </a:r>
            <a:r>
              <a:rPr lang="fi-FI" sz="1400" dirty="0" err="1"/>
              <a:t>reference</a:t>
            </a:r>
            <a:r>
              <a:rPr lang="fi-FI" sz="1400" dirty="0"/>
              <a:t> </a:t>
            </a:r>
            <a:r>
              <a:rPr lang="fi-FI" sz="1400" dirty="0" err="1"/>
              <a:t>from</a:t>
            </a:r>
            <a:r>
              <a:rPr lang="fi-FI" sz="1400" dirty="0"/>
              <a:t> a </a:t>
            </a:r>
            <a:r>
              <a:rPr lang="fi-FI" sz="1400" dirty="0" err="1"/>
              <a:t>potentiometer</a:t>
            </a:r>
            <a:endParaRPr lang="fi-FI" sz="1400" dirty="0"/>
          </a:p>
          <a:p>
            <a:r>
              <a:rPr lang="fi-FI" sz="1400" dirty="0"/>
              <a:t>            </a:t>
            </a:r>
            <a:r>
              <a:rPr lang="fi-FI" sz="1400" dirty="0" err="1"/>
              <a:t>error</a:t>
            </a:r>
            <a:r>
              <a:rPr lang="fi-FI" sz="1400" dirty="0"/>
              <a:t> = </a:t>
            </a:r>
            <a:r>
              <a:rPr lang="fi-FI" sz="1400" dirty="0" err="1"/>
              <a:t>reference-speed</a:t>
            </a:r>
            <a:r>
              <a:rPr lang="fi-FI" sz="1400" dirty="0"/>
              <a:t>; 				//</a:t>
            </a:r>
            <a:r>
              <a:rPr lang="fi-FI" sz="1400" dirty="0" err="1"/>
              <a:t>Calculate</a:t>
            </a:r>
            <a:r>
              <a:rPr lang="fi-FI" sz="1400" dirty="0"/>
              <a:t> </a:t>
            </a:r>
            <a:r>
              <a:rPr lang="fi-FI" sz="1400" dirty="0" err="1"/>
              <a:t>error</a:t>
            </a:r>
            <a:endParaRPr lang="fi-FI" sz="1400" dirty="0"/>
          </a:p>
          <a:p>
            <a:r>
              <a:rPr lang="fi-FI" sz="1400" dirty="0"/>
              <a:t>        </a:t>
            </a:r>
          </a:p>
          <a:p>
            <a:r>
              <a:rPr lang="fi-FI" sz="1400" dirty="0"/>
              <a:t>            </a:t>
            </a:r>
            <a:r>
              <a:rPr lang="fi-FI" sz="1400" dirty="0" err="1"/>
              <a:t>proportional</a:t>
            </a:r>
            <a:r>
              <a:rPr lang="fi-FI" sz="1400" dirty="0"/>
              <a:t> = P*</a:t>
            </a:r>
            <a:r>
              <a:rPr lang="fi-FI" sz="1400" dirty="0" err="1"/>
              <a:t>error</a:t>
            </a:r>
            <a:r>
              <a:rPr lang="fi-FI" sz="1400" dirty="0"/>
              <a:t>;				//</a:t>
            </a:r>
            <a:r>
              <a:rPr lang="fi-FI" sz="1400" dirty="0" err="1"/>
              <a:t>Proportional</a:t>
            </a:r>
            <a:r>
              <a:rPr lang="fi-FI" sz="1400" dirty="0"/>
              <a:t> </a:t>
            </a:r>
            <a:r>
              <a:rPr lang="fi-FI" sz="1400" dirty="0" err="1"/>
              <a:t>part</a:t>
            </a:r>
            <a:r>
              <a:rPr lang="fi-FI" sz="1400" dirty="0"/>
              <a:t> of </a:t>
            </a:r>
            <a:r>
              <a:rPr lang="fi-FI" sz="1400" dirty="0" err="1"/>
              <a:t>control</a:t>
            </a:r>
            <a:endParaRPr lang="fi-FI" sz="1400" dirty="0"/>
          </a:p>
          <a:p>
            <a:r>
              <a:rPr lang="fi-FI" sz="1400" dirty="0"/>
              <a:t>            </a:t>
            </a:r>
            <a:r>
              <a:rPr lang="fi-FI" sz="1400" dirty="0" err="1"/>
              <a:t>integral</a:t>
            </a:r>
            <a:r>
              <a:rPr lang="fi-FI" sz="1400" dirty="0"/>
              <a:t> = </a:t>
            </a:r>
            <a:r>
              <a:rPr lang="fi-FI" sz="1400" dirty="0" err="1"/>
              <a:t>integral</a:t>
            </a:r>
            <a:r>
              <a:rPr lang="fi-FI" sz="1400" dirty="0"/>
              <a:t> + </a:t>
            </a:r>
            <a:r>
              <a:rPr lang="fi-FI" sz="1400" dirty="0" err="1"/>
              <a:t>I*error</a:t>
            </a:r>
            <a:r>
              <a:rPr lang="fi-FI" sz="1400" dirty="0"/>
              <a:t>;				//</a:t>
            </a:r>
            <a:r>
              <a:rPr lang="fi-FI" sz="1400" dirty="0" err="1"/>
              <a:t>Integral</a:t>
            </a:r>
            <a:r>
              <a:rPr lang="fi-FI" sz="1400" dirty="0"/>
              <a:t> </a:t>
            </a:r>
            <a:r>
              <a:rPr lang="fi-FI" sz="1400" dirty="0" err="1"/>
              <a:t>part</a:t>
            </a:r>
            <a:r>
              <a:rPr lang="fi-FI" sz="1400" dirty="0"/>
              <a:t> of </a:t>
            </a:r>
            <a:r>
              <a:rPr lang="fi-FI" sz="1400" dirty="0" err="1"/>
              <a:t>control</a:t>
            </a:r>
            <a:endParaRPr lang="fi-FI" sz="1400" dirty="0"/>
          </a:p>
          <a:p>
            <a:r>
              <a:rPr lang="fi-FI" sz="1400" dirty="0"/>
              <a:t>	   control = proportional+integral;			//Controller output</a:t>
            </a:r>
          </a:p>
          <a:p>
            <a:r>
              <a:rPr lang="fi-FI" sz="1400" dirty="0"/>
              <a:t>        </a:t>
            </a:r>
          </a:p>
          <a:p>
            <a:r>
              <a:rPr lang="fi-FI" sz="1400" dirty="0"/>
              <a:t>            </a:t>
            </a:r>
            <a:r>
              <a:rPr lang="fi-FI" sz="1400" dirty="0" err="1"/>
              <a:t>if</a:t>
            </a:r>
            <a:r>
              <a:rPr lang="fi-FI" sz="1400" dirty="0"/>
              <a:t>(</a:t>
            </a:r>
            <a:r>
              <a:rPr lang="fi-FI" sz="1400" dirty="0" err="1"/>
              <a:t>control</a:t>
            </a:r>
            <a:r>
              <a:rPr lang="fi-FI" sz="1400" dirty="0"/>
              <a:t>&lt;0){direction = 1;}else{direction = 0;}		//</a:t>
            </a:r>
            <a:r>
              <a:rPr lang="fi-FI" sz="1400" dirty="0" err="1"/>
              <a:t>Choose</a:t>
            </a:r>
            <a:r>
              <a:rPr lang="fi-FI" sz="1400" dirty="0"/>
              <a:t> </a:t>
            </a:r>
            <a:r>
              <a:rPr lang="fi-FI" sz="1400" dirty="0" err="1"/>
              <a:t>motor</a:t>
            </a:r>
            <a:r>
              <a:rPr lang="fi-FI" sz="1400" dirty="0"/>
              <a:t> </a:t>
            </a:r>
            <a:r>
              <a:rPr lang="fi-FI" sz="1400" dirty="0" err="1"/>
              <a:t>direction</a:t>
            </a:r>
            <a:endParaRPr lang="fi-FI" sz="1400" dirty="0"/>
          </a:p>
          <a:p>
            <a:r>
              <a:rPr lang="fi-FI" sz="1400" dirty="0"/>
              <a:t>}</a:t>
            </a:r>
          </a:p>
          <a:p>
            <a:r>
              <a:rPr lang="fi-FI" sz="1400" dirty="0"/>
              <a:t>      </a:t>
            </a:r>
          </a:p>
          <a:p>
            <a:r>
              <a:rPr lang="fi-FI" sz="1400" dirty="0"/>
              <a:t>PORTB.3 = </a:t>
            </a:r>
            <a:r>
              <a:rPr lang="fi-FI" sz="1400" dirty="0" err="1"/>
              <a:t>direction</a:t>
            </a:r>
            <a:r>
              <a:rPr lang="fi-FI" sz="1400" dirty="0"/>
              <a:t>;					//Write to </a:t>
            </a:r>
            <a:r>
              <a:rPr lang="fi-FI" sz="1400" dirty="0" err="1"/>
              <a:t>direction</a:t>
            </a:r>
            <a:r>
              <a:rPr lang="fi-FI" sz="1400" dirty="0"/>
              <a:t> </a:t>
            </a:r>
            <a:r>
              <a:rPr lang="fi-FI" sz="1400" dirty="0" err="1"/>
              <a:t>register</a:t>
            </a:r>
            <a:endParaRPr lang="fi-FI" sz="1400" dirty="0"/>
          </a:p>
          <a:p>
            <a:r>
              <a:rPr lang="fi-FI" sz="1400" dirty="0"/>
              <a:t>OCR1A = </a:t>
            </a:r>
            <a:r>
              <a:rPr lang="fi-FI" sz="1400" dirty="0" err="1"/>
              <a:t>control</a:t>
            </a:r>
            <a:r>
              <a:rPr lang="fi-FI" sz="1400" dirty="0"/>
              <a:t>;					//Write to PWM </a:t>
            </a:r>
            <a:r>
              <a:rPr lang="fi-FI" sz="1400" dirty="0" err="1"/>
              <a:t>register</a:t>
            </a:r>
            <a:endParaRPr lang="fi-FI" sz="1400" dirty="0"/>
          </a:p>
          <a:p>
            <a:endParaRPr lang="fi-FI" sz="1400" dirty="0"/>
          </a:p>
        </p:txBody>
      </p:sp>
    </p:spTree>
    <p:extLst>
      <p:ext uri="{BB962C8B-B14F-4D97-AF65-F5344CB8AC3E}">
        <p14:creationId xmlns:p14="http://schemas.microsoft.com/office/powerpoint/2010/main" val="664401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Actuator range and rate limitations</a:t>
            </a:r>
          </a:p>
        </p:txBody>
      </p:sp>
      <p:sp>
        <p:nvSpPr>
          <p:cNvPr id="3" name="Content Placeholder 2"/>
          <p:cNvSpPr>
            <a:spLocks noGrp="1"/>
          </p:cNvSpPr>
          <p:nvPr>
            <p:ph type="body" sz="quarter" idx="13"/>
          </p:nvPr>
        </p:nvSpPr>
        <p:spPr>
          <a:xfrm>
            <a:off x="695400" y="1748625"/>
            <a:ext cx="10080625" cy="3671886"/>
          </a:xfrm>
        </p:spPr>
        <p:txBody>
          <a:bodyPr/>
          <a:lstStyle/>
          <a:p>
            <a:r>
              <a:rPr lang="fi-FI" sz="2400" dirty="0"/>
              <a:t>Real actuators have range and speed limitations</a:t>
            </a:r>
          </a:p>
          <a:p>
            <a:r>
              <a:rPr lang="fi-FI" sz="2400" dirty="0"/>
              <a:t>Actuator saturates -&gt; modify control law</a:t>
            </a:r>
          </a:p>
          <a:p>
            <a:r>
              <a:rPr lang="fi-FI" sz="2400" dirty="0"/>
              <a:t>Anti-</a:t>
            </a:r>
            <a:r>
              <a:rPr lang="fi-FI" sz="2400" dirty="0" err="1"/>
              <a:t>windup</a:t>
            </a:r>
            <a:r>
              <a:rPr lang="fi-FI" sz="2400" dirty="0"/>
              <a:t> </a:t>
            </a:r>
            <a:r>
              <a:rPr lang="fi-FI" sz="2400" dirty="0" err="1"/>
              <a:t>compensator</a:t>
            </a:r>
            <a:endParaRPr lang="fi-FI" sz="2400" dirty="0"/>
          </a:p>
          <a:p>
            <a:pPr lvl="2"/>
            <a:r>
              <a:rPr lang="fi-FI" sz="1600" dirty="0" err="1"/>
              <a:t>Limits</a:t>
            </a:r>
            <a:r>
              <a:rPr lang="fi-FI" sz="1600" dirty="0"/>
              <a:t> </a:t>
            </a:r>
            <a:r>
              <a:rPr lang="fi-FI" sz="1600" dirty="0" err="1"/>
              <a:t>integral</a:t>
            </a:r>
            <a:r>
              <a:rPr lang="fi-FI" sz="1600" dirty="0"/>
              <a:t> </a:t>
            </a:r>
            <a:r>
              <a:rPr lang="fi-FI" sz="1600" dirty="0" err="1"/>
              <a:t>growth</a:t>
            </a:r>
            <a:endParaRPr lang="fi-FI"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176" y="1797072"/>
            <a:ext cx="3935101" cy="4239602"/>
          </a:xfrm>
          <a:prstGeom prst="rect">
            <a:avLst/>
          </a:prstGeom>
        </p:spPr>
      </p:pic>
      <p:sp>
        <p:nvSpPr>
          <p:cNvPr id="6" name="Rectangle 5"/>
          <p:cNvSpPr/>
          <p:nvPr/>
        </p:nvSpPr>
        <p:spPr>
          <a:xfrm>
            <a:off x="9983813" y="4293096"/>
            <a:ext cx="1631464" cy="288032"/>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fi-FI" sz="1400" dirty="0"/>
              <a:t>=Controller output</a:t>
            </a:r>
            <a:endParaRPr lang="en-US" sz="1400" dirty="0"/>
          </a:p>
        </p:txBody>
      </p:sp>
      <p:sp>
        <p:nvSpPr>
          <p:cNvPr id="7" name="Rectangle 6"/>
          <p:cNvSpPr/>
          <p:nvPr/>
        </p:nvSpPr>
        <p:spPr>
          <a:xfrm>
            <a:off x="10632504" y="5684352"/>
            <a:ext cx="1512168" cy="198661"/>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fi-FI" sz="1400" dirty="0"/>
              <a:t>=</a:t>
            </a:r>
            <a:r>
              <a:rPr lang="fi-FI" sz="1400" dirty="0" err="1"/>
              <a:t>Actuator</a:t>
            </a:r>
            <a:r>
              <a:rPr lang="fi-FI" sz="1400" dirty="0"/>
              <a:t> output</a:t>
            </a:r>
            <a:endParaRPr lang="en-US" sz="1400" dirty="0"/>
          </a:p>
        </p:txBody>
      </p:sp>
    </p:spTree>
    <p:extLst>
      <p:ext uri="{BB962C8B-B14F-4D97-AF65-F5344CB8AC3E}">
        <p14:creationId xmlns:p14="http://schemas.microsoft.com/office/powerpoint/2010/main" val="2287206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Analog</a:t>
            </a:r>
            <a:r>
              <a:rPr lang="fi-FI" dirty="0"/>
              <a:t> </a:t>
            </a:r>
            <a:r>
              <a:rPr lang="fi-FI" dirty="0" err="1"/>
              <a:t>vs</a:t>
            </a:r>
            <a:r>
              <a:rPr lang="fi-FI" dirty="0"/>
              <a:t> </a:t>
            </a:r>
            <a:r>
              <a:rPr lang="fi-FI" dirty="0" err="1"/>
              <a:t>digital</a:t>
            </a:r>
            <a:r>
              <a:rPr lang="fi-FI" dirty="0"/>
              <a:t> </a:t>
            </a:r>
            <a:r>
              <a:rPr lang="fi-FI" dirty="0" err="1"/>
              <a:t>controllers</a:t>
            </a:r>
            <a:endParaRPr lang="en-US" dirty="0"/>
          </a:p>
        </p:txBody>
      </p:sp>
      <p:sp>
        <p:nvSpPr>
          <p:cNvPr id="3" name="Content Placeholder 2"/>
          <p:cNvSpPr>
            <a:spLocks noGrp="1"/>
          </p:cNvSpPr>
          <p:nvPr>
            <p:ph type="body" sz="quarter" idx="13"/>
          </p:nvPr>
        </p:nvSpPr>
        <p:spPr/>
        <p:txBody>
          <a:bodyPr/>
          <a:lstStyle/>
          <a:p>
            <a:r>
              <a:rPr lang="fi-FI" sz="2400" dirty="0"/>
              <a:t>Controllers implemented with digital devices do not </a:t>
            </a:r>
            <a:r>
              <a:rPr lang="fi-FI" sz="2400" dirty="0" err="1"/>
              <a:t>work</a:t>
            </a:r>
            <a:r>
              <a:rPr lang="fi-FI" sz="2400" dirty="0"/>
              <a:t> </a:t>
            </a:r>
            <a:r>
              <a:rPr lang="fi-FI" sz="2400" dirty="0" err="1"/>
              <a:t>continuously</a:t>
            </a:r>
            <a:endParaRPr lang="fi-FI" sz="2400" dirty="0"/>
          </a:p>
          <a:p>
            <a:endParaRPr lang="fi-FI" sz="2400" dirty="0"/>
          </a:p>
          <a:p>
            <a:r>
              <a:rPr lang="fi-FI" sz="2400" dirty="0"/>
              <a:t>Analog controller can be implemented with operational amps</a:t>
            </a:r>
          </a:p>
          <a:p>
            <a:pPr lvl="2"/>
            <a:r>
              <a:rPr lang="fi-FI" dirty="0"/>
              <a:t>High frequency, integration differentiation, </a:t>
            </a:r>
            <a:r>
              <a:rPr lang="fi-FI" dirty="0" err="1"/>
              <a:t>summing</a:t>
            </a:r>
            <a:r>
              <a:rPr lang="fi-FI" dirty="0"/>
              <a:t> </a:t>
            </a:r>
            <a:r>
              <a:rPr lang="fi-FI" dirty="0" err="1"/>
              <a:t>etc</a:t>
            </a:r>
            <a:endParaRPr lang="fi-FI" dirty="0"/>
          </a:p>
          <a:p>
            <a:pPr lvl="2"/>
            <a:r>
              <a:rPr lang="fi-FI" dirty="0" err="1"/>
              <a:t>Most</a:t>
            </a:r>
            <a:r>
              <a:rPr lang="fi-FI" dirty="0"/>
              <a:t> </a:t>
            </a:r>
            <a:r>
              <a:rPr lang="fi-FI" dirty="0" err="1"/>
              <a:t>controllers</a:t>
            </a:r>
            <a:r>
              <a:rPr lang="fi-FI" dirty="0"/>
              <a:t> </a:t>
            </a:r>
            <a:r>
              <a:rPr lang="fi-FI" dirty="0" err="1"/>
              <a:t>digital</a:t>
            </a:r>
            <a:r>
              <a:rPr lang="fi-FI" dirty="0"/>
              <a:t>, some </a:t>
            </a:r>
            <a:r>
              <a:rPr lang="fi-FI" dirty="0" err="1"/>
              <a:t>vefy</a:t>
            </a:r>
            <a:r>
              <a:rPr lang="fi-FI" dirty="0"/>
              <a:t> </a:t>
            </a:r>
            <a:r>
              <a:rPr lang="fi-FI" dirty="0" err="1"/>
              <a:t>fast</a:t>
            </a:r>
            <a:r>
              <a:rPr lang="fi-FI" dirty="0"/>
              <a:t> </a:t>
            </a:r>
            <a:r>
              <a:rPr lang="fi-FI" dirty="0" err="1"/>
              <a:t>control</a:t>
            </a:r>
            <a:r>
              <a:rPr lang="fi-FI" dirty="0"/>
              <a:t> </a:t>
            </a:r>
            <a:r>
              <a:rPr lang="fi-FI" dirty="0" err="1"/>
              <a:t>loops</a:t>
            </a:r>
            <a:r>
              <a:rPr lang="fi-FI" dirty="0"/>
              <a:t> analog</a:t>
            </a:r>
          </a:p>
          <a:p>
            <a:pPr marL="266700" lvl="2" indent="0">
              <a:buNone/>
            </a:pPr>
            <a:endParaRPr lang="fi-FI" sz="1600" dirty="0"/>
          </a:p>
          <a:p>
            <a:r>
              <a:rPr lang="fi-FI" sz="2400" dirty="0"/>
              <a:t>Results slightly different in analog and digital controllers</a:t>
            </a:r>
          </a:p>
          <a:p>
            <a:r>
              <a:rPr lang="fi-FI" sz="2400" dirty="0" err="1"/>
              <a:t>Slightly</a:t>
            </a:r>
            <a:r>
              <a:rPr lang="fi-FI" sz="2400" dirty="0"/>
              <a:t> </a:t>
            </a:r>
            <a:r>
              <a:rPr lang="fi-FI" sz="2400" dirty="0" err="1"/>
              <a:t>different</a:t>
            </a:r>
            <a:r>
              <a:rPr lang="fi-FI" sz="2400" dirty="0"/>
              <a:t> </a:t>
            </a:r>
            <a:r>
              <a:rPr lang="fi-FI" sz="2400" dirty="0" err="1"/>
              <a:t>analysis</a:t>
            </a:r>
            <a:r>
              <a:rPr lang="fi-FI" sz="2400" dirty="0"/>
              <a:t> </a:t>
            </a:r>
            <a:r>
              <a:rPr lang="fi-FI" sz="2400" dirty="0" err="1"/>
              <a:t>methods</a:t>
            </a:r>
            <a:endParaRPr lang="fi-FI" sz="2400" dirty="0"/>
          </a:p>
        </p:txBody>
      </p:sp>
    </p:spTree>
    <p:extLst>
      <p:ext uri="{BB962C8B-B14F-4D97-AF65-F5344CB8AC3E}">
        <p14:creationId xmlns:p14="http://schemas.microsoft.com/office/powerpoint/2010/main" val="13527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sv-FI" dirty="0"/>
              <a:t>Control rate</a:t>
            </a:r>
          </a:p>
        </p:txBody>
      </p:sp>
      <p:sp>
        <p:nvSpPr>
          <p:cNvPr id="30722" name="Platshållare för text 1"/>
          <p:cNvSpPr>
            <a:spLocks noGrp="1"/>
          </p:cNvSpPr>
          <p:nvPr>
            <p:ph type="body" sz="quarter" idx="13"/>
          </p:nvPr>
        </p:nvSpPr>
        <p:spPr/>
        <p:txBody>
          <a:bodyPr/>
          <a:lstStyle/>
          <a:p>
            <a:r>
              <a:rPr lang="sv-FI" altLang="fi-FI" dirty="0"/>
              <a:t>In digital </a:t>
            </a:r>
            <a:r>
              <a:rPr lang="sv-FI" altLang="fi-FI" dirty="0" err="1"/>
              <a:t>technology</a:t>
            </a:r>
            <a:r>
              <a:rPr lang="sv-FI" altLang="fi-FI" dirty="0"/>
              <a:t>, not </a:t>
            </a:r>
            <a:r>
              <a:rPr lang="sv-FI" altLang="fi-FI" dirty="0" err="1"/>
              <a:t>even</a:t>
            </a:r>
            <a:r>
              <a:rPr lang="sv-FI" altLang="fi-FI" dirty="0"/>
              <a:t> </a:t>
            </a:r>
            <a:r>
              <a:rPr lang="sv-FI" altLang="fi-FI" dirty="0" err="1"/>
              <a:t>time</a:t>
            </a:r>
            <a:r>
              <a:rPr lang="sv-FI" altLang="fi-FI" dirty="0"/>
              <a:t> is </a:t>
            </a:r>
            <a:r>
              <a:rPr lang="sv-FI" altLang="fi-FI" dirty="0" err="1"/>
              <a:t>continuous</a:t>
            </a:r>
            <a:endParaRPr lang="sv-FI" altLang="fi-FI" dirty="0"/>
          </a:p>
          <a:p>
            <a:r>
              <a:rPr lang="sv-FI" altLang="fi-FI" dirty="0"/>
              <a:t>All tasks </a:t>
            </a:r>
            <a:r>
              <a:rPr lang="sv-FI" altLang="fi-FI" dirty="0" err="1"/>
              <a:t>are</a:t>
            </a:r>
            <a:r>
              <a:rPr lang="sv-FI" altLang="fi-FI" dirty="0"/>
              <a:t> </a:t>
            </a:r>
            <a:r>
              <a:rPr lang="sv-FI" altLang="fi-FI" dirty="0" err="1"/>
              <a:t>done</a:t>
            </a:r>
            <a:r>
              <a:rPr lang="sv-FI" altLang="fi-FI" dirty="0"/>
              <a:t> at </a:t>
            </a:r>
            <a:r>
              <a:rPr lang="sv-FI" altLang="fi-FI" dirty="0" err="1"/>
              <a:t>certain</a:t>
            </a:r>
            <a:r>
              <a:rPr lang="sv-FI" altLang="fi-FI" dirty="0"/>
              <a:t> </a:t>
            </a:r>
            <a:r>
              <a:rPr lang="sv-FI" altLang="fi-FI" dirty="0" err="1"/>
              <a:t>intervals</a:t>
            </a:r>
            <a:endParaRPr lang="sv-FI" altLang="fi-FI" dirty="0"/>
          </a:p>
          <a:p>
            <a:pPr lvl="2"/>
            <a:r>
              <a:rPr lang="sv-FI" altLang="fi-FI" sz="2000" dirty="0" err="1"/>
              <a:t>Measurements</a:t>
            </a:r>
            <a:r>
              <a:rPr lang="sv-FI" altLang="fi-FI" sz="2000" dirty="0"/>
              <a:t> </a:t>
            </a:r>
            <a:r>
              <a:rPr lang="sv-FI" altLang="fi-FI" sz="2000" dirty="0" err="1"/>
              <a:t>are</a:t>
            </a:r>
            <a:r>
              <a:rPr lang="sv-FI" altLang="fi-FI" sz="2000" dirty="0"/>
              <a:t> </a:t>
            </a:r>
            <a:r>
              <a:rPr lang="sv-FI" altLang="fi-FI" sz="2000" dirty="0" err="1"/>
              <a:t>either</a:t>
            </a:r>
            <a:r>
              <a:rPr lang="sv-FI" altLang="fi-FI" sz="2000" dirty="0"/>
              <a:t> </a:t>
            </a:r>
            <a:r>
              <a:rPr lang="sv-FI" altLang="fi-FI" sz="2000" dirty="0" err="1"/>
              <a:t>averaged</a:t>
            </a:r>
            <a:r>
              <a:rPr lang="sv-FI" altLang="fi-FI" sz="2000" dirty="0"/>
              <a:t> or </a:t>
            </a:r>
            <a:r>
              <a:rPr lang="sv-FI" altLang="fi-FI" sz="2000" dirty="0" err="1"/>
              <a:t>momentary</a:t>
            </a:r>
            <a:endParaRPr lang="sv-FI" altLang="fi-FI" sz="2000" dirty="0"/>
          </a:p>
          <a:p>
            <a:pPr lvl="2"/>
            <a:r>
              <a:rPr lang="sv-FI" altLang="fi-FI" sz="2000" dirty="0"/>
              <a:t>Control </a:t>
            </a:r>
            <a:r>
              <a:rPr lang="sv-FI" altLang="fi-FI" sz="2000" dirty="0" err="1"/>
              <a:t>algorithm</a:t>
            </a:r>
            <a:r>
              <a:rPr lang="sv-FI" altLang="fi-FI" sz="2000" dirty="0"/>
              <a:t> </a:t>
            </a:r>
            <a:r>
              <a:rPr lang="sv-FI" altLang="fi-FI" sz="2000" dirty="0" err="1"/>
              <a:t>calculated</a:t>
            </a:r>
            <a:r>
              <a:rPr lang="sv-FI" altLang="fi-FI" sz="2000" dirty="0"/>
              <a:t> at </a:t>
            </a:r>
            <a:r>
              <a:rPr lang="sv-FI" altLang="fi-FI" sz="2000" dirty="0" err="1"/>
              <a:t>constant</a:t>
            </a:r>
            <a:r>
              <a:rPr lang="sv-FI" altLang="fi-FI" sz="2000" dirty="0"/>
              <a:t> and small </a:t>
            </a:r>
            <a:r>
              <a:rPr lang="sv-FI" altLang="fi-FI" sz="2000" dirty="0" err="1"/>
              <a:t>enough</a:t>
            </a:r>
            <a:r>
              <a:rPr lang="sv-FI" altLang="fi-FI" sz="2000" dirty="0"/>
              <a:t> </a:t>
            </a:r>
            <a:r>
              <a:rPr lang="sv-FI" altLang="fi-FI" sz="2000" dirty="0" err="1"/>
              <a:t>control</a:t>
            </a:r>
            <a:r>
              <a:rPr lang="sv-FI" altLang="fi-FI" sz="2000" dirty="0"/>
              <a:t> </a:t>
            </a:r>
            <a:r>
              <a:rPr lang="sv-FI" altLang="fi-FI" sz="2000" dirty="0" err="1"/>
              <a:t>intervals</a:t>
            </a:r>
            <a:endParaRPr lang="sv-FI" altLang="fi-FI" sz="2000" dirty="0"/>
          </a:p>
          <a:p>
            <a:r>
              <a:rPr lang="sv-FI" altLang="fi-FI" dirty="0"/>
              <a:t>Control rate </a:t>
            </a:r>
            <a:r>
              <a:rPr lang="sv-FI" altLang="fi-FI" dirty="0" err="1"/>
              <a:t>depends</a:t>
            </a:r>
            <a:r>
              <a:rPr lang="sv-FI" altLang="fi-FI" dirty="0"/>
              <a:t> on </a:t>
            </a:r>
            <a:r>
              <a:rPr lang="sv-FI" altLang="fi-FI" dirty="0" err="1"/>
              <a:t>time</a:t>
            </a:r>
            <a:r>
              <a:rPr lang="sv-FI" altLang="fi-FI" dirty="0"/>
              <a:t> </a:t>
            </a:r>
            <a:r>
              <a:rPr lang="sv-FI" altLang="fi-FI" dirty="0" err="1"/>
              <a:t>constant</a:t>
            </a:r>
            <a:r>
              <a:rPr lang="sv-FI" altLang="fi-FI" dirty="0"/>
              <a:t> </a:t>
            </a:r>
            <a:r>
              <a:rPr lang="sv-FI" altLang="fi-FI" dirty="0" err="1"/>
              <a:t>of</a:t>
            </a:r>
            <a:r>
              <a:rPr lang="sv-FI" altLang="fi-FI" dirty="0"/>
              <a:t> the system</a:t>
            </a:r>
          </a:p>
          <a:p>
            <a:pPr lvl="2"/>
            <a:r>
              <a:rPr lang="sv-FI" altLang="fi-FI" sz="2000" dirty="0" err="1"/>
              <a:t>Rise</a:t>
            </a:r>
            <a:r>
              <a:rPr lang="sv-FI" altLang="fi-FI" sz="2000" dirty="0"/>
              <a:t> </a:t>
            </a:r>
            <a:r>
              <a:rPr lang="sv-FI" altLang="fi-FI" sz="2000" dirty="0" err="1"/>
              <a:t>time</a:t>
            </a:r>
            <a:r>
              <a:rPr lang="sv-FI" altLang="fi-FI" sz="2000" dirty="0"/>
              <a:t> from </a:t>
            </a:r>
            <a:r>
              <a:rPr lang="sv-FI" altLang="fi-FI" sz="2000" dirty="0" err="1"/>
              <a:t>one</a:t>
            </a:r>
            <a:r>
              <a:rPr lang="sv-FI" altLang="fi-FI" sz="2000" dirty="0"/>
              <a:t> </a:t>
            </a:r>
            <a:r>
              <a:rPr lang="sv-FI" altLang="fi-FI" sz="2000" dirty="0" err="1"/>
              <a:t>state</a:t>
            </a:r>
            <a:r>
              <a:rPr lang="sv-FI" altLang="fi-FI" sz="2000" dirty="0"/>
              <a:t> to </a:t>
            </a:r>
            <a:r>
              <a:rPr lang="sv-FI" altLang="fi-FI" sz="2000" dirty="0" err="1"/>
              <a:t>another</a:t>
            </a:r>
            <a:r>
              <a:rPr lang="sv-FI" altLang="fi-FI" sz="2000" dirty="0"/>
              <a:t> minimum 5-10 </a:t>
            </a:r>
            <a:r>
              <a:rPr lang="sv-FI" altLang="fi-FI" sz="2000" dirty="0" err="1"/>
              <a:t>control</a:t>
            </a:r>
            <a:r>
              <a:rPr lang="sv-FI" altLang="fi-FI" sz="2000" dirty="0"/>
              <a:t> loops</a:t>
            </a:r>
          </a:p>
          <a:p>
            <a:pPr lvl="3"/>
            <a:r>
              <a:rPr lang="sv-FI" altLang="fi-FI" sz="2000" dirty="0"/>
              <a:t>For a motor for </a:t>
            </a:r>
            <a:r>
              <a:rPr lang="sv-FI" altLang="fi-FI" sz="2000" dirty="0" err="1"/>
              <a:t>example</a:t>
            </a:r>
            <a:r>
              <a:rPr lang="sv-FI" altLang="fi-FI" sz="2000" dirty="0"/>
              <a:t> </a:t>
            </a:r>
            <a:r>
              <a:rPr lang="sv-FI" altLang="fi-FI" sz="2000" dirty="0" err="1"/>
              <a:t>every</a:t>
            </a:r>
            <a:r>
              <a:rPr lang="sv-FI" altLang="fi-FI" sz="2000" dirty="0"/>
              <a:t> 10 ms is </a:t>
            </a:r>
            <a:r>
              <a:rPr lang="sv-FI" altLang="fi-FI" sz="2000" dirty="0" err="1"/>
              <a:t>often</a:t>
            </a:r>
            <a:r>
              <a:rPr lang="sv-FI" altLang="fi-FI" sz="2000" dirty="0"/>
              <a:t> </a:t>
            </a:r>
            <a:r>
              <a:rPr lang="sv-FI" altLang="fi-FI" sz="2000" dirty="0" err="1"/>
              <a:t>enough</a:t>
            </a:r>
            <a:endParaRPr lang="sv-FI" altLang="fi-FI" sz="2000" dirty="0"/>
          </a:p>
          <a:p>
            <a:pPr marL="230400" lvl="2" indent="0">
              <a:buNone/>
            </a:pPr>
            <a:endParaRPr lang="sv-FI" altLang="fi-FI" dirty="0"/>
          </a:p>
        </p:txBody>
      </p:sp>
    </p:spTree>
    <p:extLst>
      <p:ext uri="{BB962C8B-B14F-4D97-AF65-F5344CB8AC3E}">
        <p14:creationId xmlns:p14="http://schemas.microsoft.com/office/powerpoint/2010/main" val="2829015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1C605FE-DA5A-B745-F7E4-C6754E8DC5B3}"/>
              </a:ext>
            </a:extLst>
          </p:cNvPr>
          <p:cNvSpPr>
            <a:spLocks noGrp="1"/>
          </p:cNvSpPr>
          <p:nvPr>
            <p:ph type="title"/>
          </p:nvPr>
        </p:nvSpPr>
        <p:spPr/>
        <p:txBody>
          <a:bodyPr/>
          <a:lstStyle/>
          <a:p>
            <a:r>
              <a:rPr lang="en-US" sz="3360" dirty="0"/>
              <a:t>Mechatronic machine - subsystems</a:t>
            </a:r>
            <a:br>
              <a:rPr lang="fi-FI" sz="2400" dirty="0"/>
            </a:br>
            <a:endParaRPr lang="fi-FI" dirty="0"/>
          </a:p>
        </p:txBody>
      </p:sp>
      <p:sp>
        <p:nvSpPr>
          <p:cNvPr id="4" name="AutoShape 3"/>
          <p:cNvSpPr>
            <a:spLocks noChangeArrowheads="1"/>
          </p:cNvSpPr>
          <p:nvPr/>
        </p:nvSpPr>
        <p:spPr bwMode="auto">
          <a:xfrm>
            <a:off x="635711" y="2057192"/>
            <a:ext cx="2194560" cy="609600"/>
          </a:xfrm>
          <a:prstGeom prst="flowChartMagneticDrum">
            <a:avLst/>
          </a:prstGeom>
          <a:solidFill>
            <a:srgbClr val="0070C0"/>
          </a:solidFill>
          <a:ln w="9525">
            <a:solidFill>
              <a:schemeClr val="tx1"/>
            </a:solidFill>
            <a:round/>
            <a:headEnd/>
            <a:tailEnd/>
          </a:ln>
          <a:effectLst/>
        </p:spPr>
        <p:txBody>
          <a:bodyPr wrap="none" anchor="ctr"/>
          <a:lstStyle/>
          <a:p>
            <a:pPr>
              <a:defRPr/>
            </a:pPr>
            <a:r>
              <a:rPr lang="fi-FI" sz="2400" err="1">
                <a:solidFill>
                  <a:schemeClr val="bg1"/>
                </a:solidFill>
                <a:latin typeface="BellGothic BT" pitchFamily="34" charset="0"/>
              </a:rPr>
              <a:t>Sensors</a:t>
            </a:r>
            <a:endParaRPr lang="en-GB" sz="2400">
              <a:solidFill>
                <a:schemeClr val="bg1"/>
              </a:solidFill>
              <a:latin typeface="BellGothic BT" pitchFamily="34" charset="0"/>
            </a:endParaRPr>
          </a:p>
        </p:txBody>
      </p:sp>
      <p:sp>
        <p:nvSpPr>
          <p:cNvPr id="5" name="AutoShape 4"/>
          <p:cNvSpPr>
            <a:spLocks noChangeArrowheads="1"/>
          </p:cNvSpPr>
          <p:nvPr/>
        </p:nvSpPr>
        <p:spPr bwMode="auto">
          <a:xfrm>
            <a:off x="635711" y="3504992"/>
            <a:ext cx="2194560" cy="609600"/>
          </a:xfrm>
          <a:prstGeom prst="flowChartMagneticDrum">
            <a:avLst/>
          </a:prstGeom>
          <a:solidFill>
            <a:srgbClr val="0070C0"/>
          </a:solidFill>
          <a:ln w="9525">
            <a:solidFill>
              <a:schemeClr val="tx1"/>
            </a:solidFill>
            <a:round/>
            <a:headEnd/>
            <a:tailEnd/>
          </a:ln>
          <a:effectLst/>
        </p:spPr>
        <p:txBody>
          <a:bodyPr wrap="none" anchor="ctr"/>
          <a:lstStyle/>
          <a:p>
            <a:pPr>
              <a:defRPr/>
            </a:pPr>
            <a:r>
              <a:rPr lang="fi-FI" sz="2400" err="1">
                <a:solidFill>
                  <a:schemeClr val="bg1"/>
                </a:solidFill>
                <a:latin typeface="BellGothic BT" pitchFamily="34" charset="0"/>
              </a:rPr>
              <a:t>Actuators</a:t>
            </a:r>
            <a:endParaRPr lang="en-GB" sz="2400">
              <a:solidFill>
                <a:schemeClr val="bg1"/>
              </a:solidFill>
              <a:latin typeface="BellGothic BT" pitchFamily="34" charset="0"/>
            </a:endParaRPr>
          </a:p>
        </p:txBody>
      </p:sp>
      <p:sp>
        <p:nvSpPr>
          <p:cNvPr id="6" name="Rectangle 5"/>
          <p:cNvSpPr>
            <a:spLocks noChangeArrowheads="1"/>
          </p:cNvSpPr>
          <p:nvPr/>
        </p:nvSpPr>
        <p:spPr bwMode="auto">
          <a:xfrm>
            <a:off x="3700859" y="2057192"/>
            <a:ext cx="1687831" cy="609600"/>
          </a:xfrm>
          <a:prstGeom prst="rect">
            <a:avLst/>
          </a:prstGeom>
          <a:solidFill>
            <a:srgbClr val="0070C0"/>
          </a:solidFill>
          <a:ln w="9525">
            <a:solidFill>
              <a:schemeClr val="tx1"/>
            </a:solidFill>
            <a:miter lim="800000"/>
            <a:headEnd/>
            <a:tailEnd/>
          </a:ln>
          <a:effectLst/>
        </p:spPr>
        <p:txBody>
          <a:bodyPr wrap="none" anchor="ctr"/>
          <a:lstStyle/>
          <a:p>
            <a:pPr>
              <a:defRPr/>
            </a:pPr>
            <a:r>
              <a:rPr lang="fi-FI" sz="1620" err="1">
                <a:solidFill>
                  <a:schemeClr val="bg1"/>
                </a:solidFill>
                <a:latin typeface="BellGothic BT" pitchFamily="34" charset="0"/>
              </a:rPr>
              <a:t>Signal</a:t>
            </a:r>
            <a:endParaRPr lang="fi-FI" sz="1620">
              <a:solidFill>
                <a:schemeClr val="bg1"/>
              </a:solidFill>
              <a:latin typeface="BellGothic BT" pitchFamily="34" charset="0"/>
            </a:endParaRPr>
          </a:p>
          <a:p>
            <a:pPr>
              <a:defRPr/>
            </a:pPr>
            <a:r>
              <a:rPr lang="fi-FI" sz="1620" err="1">
                <a:solidFill>
                  <a:schemeClr val="bg1"/>
                </a:solidFill>
                <a:latin typeface="BellGothic BT" pitchFamily="34" charset="0"/>
              </a:rPr>
              <a:t>processing</a:t>
            </a:r>
            <a:endParaRPr lang="en-GB" sz="1620">
              <a:solidFill>
                <a:schemeClr val="bg1"/>
              </a:solidFill>
              <a:latin typeface="BellGothic BT" pitchFamily="34" charset="0"/>
            </a:endParaRPr>
          </a:p>
        </p:txBody>
      </p:sp>
      <p:sp>
        <p:nvSpPr>
          <p:cNvPr id="9" name="Rectangle 8"/>
          <p:cNvSpPr>
            <a:spLocks noChangeArrowheads="1"/>
          </p:cNvSpPr>
          <p:nvPr/>
        </p:nvSpPr>
        <p:spPr bwMode="auto">
          <a:xfrm>
            <a:off x="3700859" y="3504992"/>
            <a:ext cx="1687831" cy="609600"/>
          </a:xfrm>
          <a:prstGeom prst="rect">
            <a:avLst/>
          </a:prstGeom>
          <a:solidFill>
            <a:srgbClr val="0070C0"/>
          </a:solidFill>
          <a:ln w="9525">
            <a:solidFill>
              <a:schemeClr val="tx1"/>
            </a:solidFill>
            <a:miter lim="800000"/>
            <a:headEnd/>
            <a:tailEnd/>
          </a:ln>
          <a:effectLst/>
        </p:spPr>
        <p:txBody>
          <a:bodyPr wrap="none" anchor="ctr"/>
          <a:lstStyle/>
          <a:p>
            <a:pPr>
              <a:defRPr/>
            </a:pPr>
            <a:r>
              <a:rPr lang="fi-FI" sz="1620">
                <a:solidFill>
                  <a:schemeClr val="bg1"/>
                </a:solidFill>
                <a:latin typeface="BellGothic BT" pitchFamily="34" charset="0"/>
              </a:rPr>
              <a:t>Controller</a:t>
            </a:r>
            <a:endParaRPr lang="en-GB" sz="1620">
              <a:solidFill>
                <a:schemeClr val="bg1"/>
              </a:solidFill>
              <a:latin typeface="BellGothic BT" pitchFamily="34" charset="0"/>
            </a:endParaRPr>
          </a:p>
        </p:txBody>
      </p:sp>
      <p:sp>
        <p:nvSpPr>
          <p:cNvPr id="10" name="Rectangle 9"/>
          <p:cNvSpPr>
            <a:spLocks noChangeArrowheads="1"/>
          </p:cNvSpPr>
          <p:nvPr/>
        </p:nvSpPr>
        <p:spPr bwMode="auto">
          <a:xfrm>
            <a:off x="6918926" y="1018324"/>
            <a:ext cx="1941196" cy="3810000"/>
          </a:xfrm>
          <a:prstGeom prst="rect">
            <a:avLst/>
          </a:prstGeom>
          <a:solidFill>
            <a:srgbClr val="0070C0"/>
          </a:solidFill>
          <a:ln w="9525">
            <a:solidFill>
              <a:schemeClr val="tx1"/>
            </a:solidFill>
            <a:miter lim="800000"/>
            <a:headEnd/>
            <a:tailEnd/>
          </a:ln>
          <a:effectLst/>
        </p:spPr>
        <p:txBody>
          <a:bodyPr wrap="none" anchor="ctr"/>
          <a:lstStyle/>
          <a:p>
            <a:pPr>
              <a:defRPr/>
            </a:pPr>
            <a:r>
              <a:rPr lang="fi-FI" sz="2880" err="1">
                <a:solidFill>
                  <a:schemeClr val="bg1"/>
                </a:solidFill>
                <a:latin typeface="BellGothic BT" pitchFamily="34" charset="0"/>
              </a:rPr>
              <a:t>Controlling</a:t>
            </a:r>
            <a:endParaRPr lang="fi-FI" sz="2880">
              <a:solidFill>
                <a:schemeClr val="bg1"/>
              </a:solidFill>
              <a:latin typeface="BellGothic BT" pitchFamily="34" charset="0"/>
            </a:endParaRPr>
          </a:p>
          <a:p>
            <a:pPr>
              <a:defRPr/>
            </a:pPr>
            <a:r>
              <a:rPr lang="fi-FI" sz="2880" err="1">
                <a:solidFill>
                  <a:schemeClr val="bg1"/>
                </a:solidFill>
                <a:latin typeface="BellGothic BT" pitchFamily="34" charset="0"/>
              </a:rPr>
              <a:t>computer</a:t>
            </a:r>
            <a:endParaRPr lang="en-GB" sz="2880">
              <a:solidFill>
                <a:schemeClr val="bg1"/>
              </a:solidFill>
              <a:latin typeface="Arial Narrow" pitchFamily="34" charset="0"/>
            </a:endParaRPr>
          </a:p>
        </p:txBody>
      </p:sp>
      <p:sp>
        <p:nvSpPr>
          <p:cNvPr id="11" name="Rectangle 10"/>
          <p:cNvSpPr>
            <a:spLocks noChangeArrowheads="1"/>
          </p:cNvSpPr>
          <p:nvPr/>
        </p:nvSpPr>
        <p:spPr bwMode="auto">
          <a:xfrm>
            <a:off x="9303335" y="1333292"/>
            <a:ext cx="2785111" cy="838200"/>
          </a:xfrm>
          <a:prstGeom prst="rect">
            <a:avLst/>
          </a:prstGeom>
          <a:solidFill>
            <a:srgbClr val="0070C0"/>
          </a:solidFill>
          <a:ln w="9525">
            <a:solidFill>
              <a:schemeClr val="tx1"/>
            </a:solidFill>
            <a:miter lim="800000"/>
            <a:headEnd/>
            <a:tailEnd/>
          </a:ln>
          <a:effectLst/>
        </p:spPr>
        <p:txBody>
          <a:bodyPr wrap="none" anchor="ctr"/>
          <a:lstStyle/>
          <a:p>
            <a:pPr>
              <a:defRPr/>
            </a:pPr>
            <a:r>
              <a:rPr lang="fi-FI" sz="2880">
                <a:solidFill>
                  <a:schemeClr val="bg1"/>
                </a:solidFill>
                <a:latin typeface="BellGothic BT" pitchFamily="34" charset="0"/>
              </a:rPr>
              <a:t>User </a:t>
            </a:r>
            <a:r>
              <a:rPr lang="fi-FI" sz="2880" err="1">
                <a:solidFill>
                  <a:schemeClr val="bg1"/>
                </a:solidFill>
                <a:latin typeface="BellGothic BT" pitchFamily="34" charset="0"/>
              </a:rPr>
              <a:t>Interface</a:t>
            </a:r>
            <a:endParaRPr lang="en-GB" sz="2880">
              <a:solidFill>
                <a:schemeClr val="bg1"/>
              </a:solidFill>
              <a:latin typeface="BellGothic BT" pitchFamily="34" charset="0"/>
            </a:endParaRPr>
          </a:p>
        </p:txBody>
      </p:sp>
      <p:cxnSp>
        <p:nvCxnSpPr>
          <p:cNvPr id="12" name="AutoShape 11"/>
          <p:cNvCxnSpPr>
            <a:cxnSpLocks noChangeShapeType="1"/>
          </p:cNvCxnSpPr>
          <p:nvPr/>
        </p:nvCxnSpPr>
        <p:spPr bwMode="auto">
          <a:xfrm>
            <a:off x="2795981" y="2361992"/>
            <a:ext cx="91440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4"/>
          <p:cNvCxnSpPr>
            <a:cxnSpLocks noChangeShapeType="1"/>
          </p:cNvCxnSpPr>
          <p:nvPr/>
        </p:nvCxnSpPr>
        <p:spPr bwMode="auto">
          <a:xfrm flipH="1">
            <a:off x="2795981" y="3809792"/>
            <a:ext cx="91440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5"/>
          <p:cNvCxnSpPr>
            <a:cxnSpLocks noChangeShapeType="1"/>
            <a:stCxn id="10" idx="0"/>
            <a:endCxn id="11" idx="0"/>
          </p:cNvCxnSpPr>
          <p:nvPr/>
        </p:nvCxnSpPr>
        <p:spPr bwMode="auto">
          <a:xfrm rot="16200000" flipH="1">
            <a:off x="9135222" y="-227376"/>
            <a:ext cx="314969" cy="2806367"/>
          </a:xfrm>
          <a:prstGeom prst="bentConnector3">
            <a:avLst>
              <a:gd name="adj1" fmla="val -96771"/>
            </a:avLst>
          </a:prstGeom>
          <a:noFill/>
          <a:ln w="285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6"/>
          <p:cNvCxnSpPr>
            <a:cxnSpLocks noChangeShapeType="1"/>
            <a:stCxn id="6" idx="3"/>
            <a:endCxn id="10" idx="1"/>
          </p:cNvCxnSpPr>
          <p:nvPr/>
        </p:nvCxnSpPr>
        <p:spPr bwMode="auto">
          <a:xfrm>
            <a:off x="5388689" y="2361993"/>
            <a:ext cx="1530238" cy="561331"/>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7"/>
          <p:cNvCxnSpPr>
            <a:cxnSpLocks noChangeShapeType="1"/>
            <a:endCxn id="9" idx="3"/>
          </p:cNvCxnSpPr>
          <p:nvPr/>
        </p:nvCxnSpPr>
        <p:spPr bwMode="auto">
          <a:xfrm rot="10800000">
            <a:off x="5388689" y="3809795"/>
            <a:ext cx="1530238" cy="266818"/>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p:cNvSpPr>
            <a:spLocks noChangeArrowheads="1"/>
          </p:cNvSpPr>
          <p:nvPr/>
        </p:nvSpPr>
        <p:spPr bwMode="auto">
          <a:xfrm>
            <a:off x="325199" y="1752392"/>
            <a:ext cx="3038476" cy="3842381"/>
          </a:xfrm>
          <a:prstGeom prst="rect">
            <a:avLst/>
          </a:prstGeom>
          <a:noFill/>
          <a:ln w="28575">
            <a:solidFill>
              <a:srgbClr val="0041AD"/>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600"/>
              </a:spcBef>
              <a:buFont typeface="Arial" charset="0"/>
              <a:buChar char="•"/>
              <a:defRPr sz="2400">
                <a:solidFill>
                  <a:schemeClr val="tx1"/>
                </a:solidFill>
                <a:latin typeface="Arial" charset="0"/>
              </a:defRPr>
            </a:lvl1pPr>
            <a:lvl2pPr marL="742950" indent="-285750" algn="l" eaLnBrk="0" hangingPunct="0">
              <a:spcBef>
                <a:spcPts val="400"/>
              </a:spcBef>
              <a:buFont typeface="Arial" charset="0"/>
              <a:buChar char="–"/>
              <a:defRPr sz="2000">
                <a:solidFill>
                  <a:schemeClr val="tx1"/>
                </a:solidFill>
                <a:latin typeface="Arial" charset="0"/>
              </a:defRPr>
            </a:lvl2pPr>
            <a:lvl3pPr marL="1143000" indent="-228600" algn="l" eaLnBrk="0" hangingPunct="0">
              <a:spcBef>
                <a:spcPts val="400"/>
              </a:spcBef>
              <a:buFont typeface="Arial" charset="0"/>
              <a:buChar char="•"/>
              <a:defRPr>
                <a:solidFill>
                  <a:schemeClr val="tx1"/>
                </a:solidFill>
                <a:latin typeface="Arial" charset="0"/>
              </a:defRPr>
            </a:lvl3pPr>
            <a:lvl4pPr marL="1600200" indent="-228600" algn="l" eaLnBrk="0" hangingPunct="0">
              <a:spcBef>
                <a:spcPts val="400"/>
              </a:spcBef>
              <a:buFont typeface="Arial" charset="0"/>
              <a:buChar char="–"/>
              <a:defRPr sz="1600">
                <a:solidFill>
                  <a:schemeClr val="tx1"/>
                </a:solidFill>
                <a:latin typeface="Arial" charset="0"/>
              </a:defRPr>
            </a:lvl4pPr>
            <a:lvl5pPr marL="2057400" indent="-228600" algn="l" eaLnBrk="0" hangingPunct="0">
              <a:spcBef>
                <a:spcPts val="300"/>
              </a:spcBef>
              <a:buFont typeface="Arial" charset="0"/>
              <a:buChar char="•"/>
              <a:defRPr sz="1400">
                <a:solidFill>
                  <a:schemeClr val="tx1"/>
                </a:solidFill>
                <a:latin typeface="Arial" charset="0"/>
              </a:defRPr>
            </a:lvl5pPr>
            <a:lvl6pPr marL="2514600" indent="-228600" eaLnBrk="0" fontAlgn="base" hangingPunct="0">
              <a:spcBef>
                <a:spcPts val="300"/>
              </a:spcBef>
              <a:spcAft>
                <a:spcPct val="0"/>
              </a:spcAft>
              <a:buFont typeface="Arial" charset="0"/>
              <a:buChar char="•"/>
              <a:defRPr sz="1400">
                <a:solidFill>
                  <a:schemeClr val="tx1"/>
                </a:solidFill>
                <a:latin typeface="Arial" charset="0"/>
              </a:defRPr>
            </a:lvl6pPr>
            <a:lvl7pPr marL="2971800" indent="-228600" eaLnBrk="0" fontAlgn="base" hangingPunct="0">
              <a:spcBef>
                <a:spcPts val="300"/>
              </a:spcBef>
              <a:spcAft>
                <a:spcPct val="0"/>
              </a:spcAft>
              <a:buFont typeface="Arial" charset="0"/>
              <a:buChar char="•"/>
              <a:defRPr sz="1400">
                <a:solidFill>
                  <a:schemeClr val="tx1"/>
                </a:solidFill>
                <a:latin typeface="Arial" charset="0"/>
              </a:defRPr>
            </a:lvl7pPr>
            <a:lvl8pPr marL="3429000" indent="-228600" eaLnBrk="0" fontAlgn="base" hangingPunct="0">
              <a:spcBef>
                <a:spcPts val="300"/>
              </a:spcBef>
              <a:spcAft>
                <a:spcPct val="0"/>
              </a:spcAft>
              <a:buFont typeface="Arial" charset="0"/>
              <a:buChar char="•"/>
              <a:defRPr sz="1400">
                <a:solidFill>
                  <a:schemeClr val="tx1"/>
                </a:solidFill>
                <a:latin typeface="Arial" charset="0"/>
              </a:defRPr>
            </a:lvl8pPr>
            <a:lvl9pPr marL="3886200" indent="-228600" eaLnBrk="0" fontAlgn="base" hangingPunct="0">
              <a:spcBef>
                <a:spcPts val="300"/>
              </a:spcBef>
              <a:spcAft>
                <a:spcPct val="0"/>
              </a:spcAft>
              <a:buFont typeface="Arial" charset="0"/>
              <a:buChar char="•"/>
              <a:defRPr sz="1400">
                <a:solidFill>
                  <a:schemeClr val="tx1"/>
                </a:solidFill>
                <a:latin typeface="Arial" charset="0"/>
              </a:defRPr>
            </a:lvl9pPr>
          </a:lstStyle>
          <a:p>
            <a:pPr algn="ctr" eaLnBrk="1" hangingPunct="1">
              <a:spcBef>
                <a:spcPct val="0"/>
              </a:spcBef>
              <a:buFontTx/>
              <a:buNone/>
            </a:pPr>
            <a:endParaRPr lang="fi-FI" altLang="fi-FI" sz="2160"/>
          </a:p>
        </p:txBody>
      </p:sp>
      <p:sp>
        <p:nvSpPr>
          <p:cNvPr id="20" name="Text Box 19"/>
          <p:cNvSpPr txBox="1">
            <a:spLocks noChangeArrowheads="1"/>
          </p:cNvSpPr>
          <p:nvPr/>
        </p:nvSpPr>
        <p:spPr bwMode="auto">
          <a:xfrm>
            <a:off x="376929" y="4538208"/>
            <a:ext cx="29962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ts val="600"/>
              </a:spcBef>
              <a:buFont typeface="Arial" charset="0"/>
              <a:buChar char="•"/>
              <a:defRPr sz="2400">
                <a:solidFill>
                  <a:schemeClr val="tx1"/>
                </a:solidFill>
                <a:latin typeface="Arial" charset="0"/>
              </a:defRPr>
            </a:lvl1pPr>
            <a:lvl2pPr marL="742950" indent="-285750" algn="l" eaLnBrk="0" hangingPunct="0">
              <a:spcBef>
                <a:spcPts val="400"/>
              </a:spcBef>
              <a:buFont typeface="Arial" charset="0"/>
              <a:buChar char="–"/>
              <a:defRPr sz="2000">
                <a:solidFill>
                  <a:schemeClr val="tx1"/>
                </a:solidFill>
                <a:latin typeface="Arial" charset="0"/>
              </a:defRPr>
            </a:lvl2pPr>
            <a:lvl3pPr marL="1143000" indent="-228600" algn="l" eaLnBrk="0" hangingPunct="0">
              <a:spcBef>
                <a:spcPts val="400"/>
              </a:spcBef>
              <a:buFont typeface="Arial" charset="0"/>
              <a:buChar char="•"/>
              <a:defRPr>
                <a:solidFill>
                  <a:schemeClr val="tx1"/>
                </a:solidFill>
                <a:latin typeface="Arial" charset="0"/>
              </a:defRPr>
            </a:lvl3pPr>
            <a:lvl4pPr marL="1600200" indent="-228600" algn="l" eaLnBrk="0" hangingPunct="0">
              <a:spcBef>
                <a:spcPts val="400"/>
              </a:spcBef>
              <a:buFont typeface="Arial" charset="0"/>
              <a:buChar char="–"/>
              <a:defRPr sz="1600">
                <a:solidFill>
                  <a:schemeClr val="tx1"/>
                </a:solidFill>
                <a:latin typeface="Arial" charset="0"/>
              </a:defRPr>
            </a:lvl4pPr>
            <a:lvl5pPr marL="2057400" indent="-228600" algn="l" eaLnBrk="0" hangingPunct="0">
              <a:spcBef>
                <a:spcPts val="300"/>
              </a:spcBef>
              <a:buFont typeface="Arial" charset="0"/>
              <a:buChar char="•"/>
              <a:defRPr sz="1400">
                <a:solidFill>
                  <a:schemeClr val="tx1"/>
                </a:solidFill>
                <a:latin typeface="Arial" charset="0"/>
              </a:defRPr>
            </a:lvl5pPr>
            <a:lvl6pPr marL="2514600" indent="-228600" eaLnBrk="0" fontAlgn="base" hangingPunct="0">
              <a:spcBef>
                <a:spcPts val="300"/>
              </a:spcBef>
              <a:spcAft>
                <a:spcPct val="0"/>
              </a:spcAft>
              <a:buFont typeface="Arial" charset="0"/>
              <a:buChar char="•"/>
              <a:defRPr sz="1400">
                <a:solidFill>
                  <a:schemeClr val="tx1"/>
                </a:solidFill>
                <a:latin typeface="Arial" charset="0"/>
              </a:defRPr>
            </a:lvl6pPr>
            <a:lvl7pPr marL="2971800" indent="-228600" eaLnBrk="0" fontAlgn="base" hangingPunct="0">
              <a:spcBef>
                <a:spcPts val="300"/>
              </a:spcBef>
              <a:spcAft>
                <a:spcPct val="0"/>
              </a:spcAft>
              <a:buFont typeface="Arial" charset="0"/>
              <a:buChar char="•"/>
              <a:defRPr sz="1400">
                <a:solidFill>
                  <a:schemeClr val="tx1"/>
                </a:solidFill>
                <a:latin typeface="Arial" charset="0"/>
              </a:defRPr>
            </a:lvl7pPr>
            <a:lvl8pPr marL="3429000" indent="-228600" eaLnBrk="0" fontAlgn="base" hangingPunct="0">
              <a:spcBef>
                <a:spcPts val="300"/>
              </a:spcBef>
              <a:spcAft>
                <a:spcPct val="0"/>
              </a:spcAft>
              <a:buFont typeface="Arial" charset="0"/>
              <a:buChar char="•"/>
              <a:defRPr sz="1400">
                <a:solidFill>
                  <a:schemeClr val="tx1"/>
                </a:solidFill>
                <a:latin typeface="Arial" charset="0"/>
              </a:defRPr>
            </a:lvl8pPr>
            <a:lvl9pPr marL="3886200" indent="-228600" eaLnBrk="0" fontAlgn="base" hangingPunct="0">
              <a:spcBef>
                <a:spcPts val="300"/>
              </a:spcBef>
              <a:spcAft>
                <a:spcPct val="0"/>
              </a:spcAft>
              <a:buFont typeface="Arial" charset="0"/>
              <a:buChar char="•"/>
              <a:defRPr sz="1400">
                <a:solidFill>
                  <a:schemeClr val="tx1"/>
                </a:solidFill>
                <a:latin typeface="Arial" charset="0"/>
              </a:defRPr>
            </a:lvl9pPr>
          </a:lstStyle>
          <a:p>
            <a:pPr eaLnBrk="1" hangingPunct="1">
              <a:spcBef>
                <a:spcPct val="0"/>
              </a:spcBef>
              <a:buFontTx/>
              <a:buNone/>
            </a:pPr>
            <a:r>
              <a:rPr lang="fi-FI" altLang="fi-FI" err="1">
                <a:solidFill>
                  <a:srgbClr val="0041AD"/>
                </a:solidFill>
                <a:latin typeface="BellGothic BT" pitchFamily="34" charset="0"/>
              </a:rPr>
              <a:t>Affect</a:t>
            </a:r>
            <a:r>
              <a:rPr lang="fi-FI" altLang="fi-FI">
                <a:solidFill>
                  <a:srgbClr val="0041AD"/>
                </a:solidFill>
                <a:latin typeface="BellGothic BT" pitchFamily="34" charset="0"/>
              </a:rPr>
              <a:t> and </a:t>
            </a:r>
            <a:r>
              <a:rPr lang="fi-FI" altLang="fi-FI" err="1">
                <a:solidFill>
                  <a:srgbClr val="0041AD"/>
                </a:solidFill>
                <a:latin typeface="BellGothic BT" pitchFamily="34" charset="0"/>
              </a:rPr>
              <a:t>sense</a:t>
            </a:r>
            <a:r>
              <a:rPr lang="fi-FI" altLang="fi-FI">
                <a:solidFill>
                  <a:srgbClr val="0041AD"/>
                </a:solidFill>
                <a:latin typeface="BellGothic BT" pitchFamily="34" charset="0"/>
              </a:rPr>
              <a:t> </a:t>
            </a:r>
            <a:r>
              <a:rPr lang="fi-FI" altLang="fi-FI" err="1">
                <a:solidFill>
                  <a:srgbClr val="0041AD"/>
                </a:solidFill>
                <a:latin typeface="BellGothic BT" pitchFamily="34" charset="0"/>
              </a:rPr>
              <a:t>the</a:t>
            </a:r>
            <a:r>
              <a:rPr lang="fi-FI" altLang="fi-FI">
                <a:solidFill>
                  <a:srgbClr val="0041AD"/>
                </a:solidFill>
                <a:latin typeface="BellGothic BT" pitchFamily="34" charset="0"/>
              </a:rPr>
              <a:t> </a:t>
            </a:r>
            <a:r>
              <a:rPr lang="fi-FI" altLang="fi-FI" err="1">
                <a:solidFill>
                  <a:srgbClr val="0041AD"/>
                </a:solidFill>
                <a:latin typeface="BellGothic BT" pitchFamily="34" charset="0"/>
              </a:rPr>
              <a:t>physical</a:t>
            </a:r>
            <a:r>
              <a:rPr lang="fi-FI" altLang="fi-FI">
                <a:solidFill>
                  <a:srgbClr val="0041AD"/>
                </a:solidFill>
                <a:latin typeface="BellGothic BT" pitchFamily="34" charset="0"/>
              </a:rPr>
              <a:t> </a:t>
            </a:r>
            <a:r>
              <a:rPr lang="fi-FI" altLang="fi-FI" err="1">
                <a:solidFill>
                  <a:srgbClr val="0041AD"/>
                </a:solidFill>
                <a:latin typeface="BellGothic BT" pitchFamily="34" charset="0"/>
              </a:rPr>
              <a:t>world</a:t>
            </a:r>
            <a:endParaRPr lang="en-GB" altLang="fi-FI">
              <a:solidFill>
                <a:srgbClr val="0041AD"/>
              </a:solidFill>
              <a:latin typeface="BellGothic BT" pitchFamily="34" charset="0"/>
            </a:endParaRPr>
          </a:p>
        </p:txBody>
      </p:sp>
      <p:sp>
        <p:nvSpPr>
          <p:cNvPr id="23" name="Rectangle 26"/>
          <p:cNvSpPr>
            <a:spLocks noChangeArrowheads="1"/>
          </p:cNvSpPr>
          <p:nvPr/>
        </p:nvSpPr>
        <p:spPr bwMode="auto">
          <a:xfrm>
            <a:off x="376930" y="3276616"/>
            <a:ext cx="5276849" cy="1066800"/>
          </a:xfrm>
          <a:prstGeom prst="rect">
            <a:avLst/>
          </a:prstGeom>
          <a:noFill/>
          <a:ln w="57150">
            <a:solidFill>
              <a:srgbClr val="FC202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endParaRPr lang="en-GB" sz="2400">
              <a:latin typeface="Times New Roman" pitchFamily="18" charset="0"/>
            </a:endParaRPr>
          </a:p>
        </p:txBody>
      </p:sp>
      <p:sp>
        <p:nvSpPr>
          <p:cNvPr id="24" name="Rectangle 23"/>
          <p:cNvSpPr>
            <a:spLocks noChangeArrowheads="1"/>
          </p:cNvSpPr>
          <p:nvPr/>
        </p:nvSpPr>
        <p:spPr bwMode="auto">
          <a:xfrm>
            <a:off x="376930" y="1856524"/>
            <a:ext cx="5276849" cy="1066800"/>
          </a:xfrm>
          <a:prstGeom prst="rect">
            <a:avLst/>
          </a:prstGeom>
          <a:noFill/>
          <a:ln w="57150">
            <a:solidFill>
              <a:srgbClr val="FC202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endParaRPr lang="en-GB" sz="2400">
              <a:latin typeface="Times New Roman" pitchFamily="18" charset="0"/>
            </a:endParaRPr>
          </a:p>
        </p:txBody>
      </p:sp>
      <p:sp>
        <p:nvSpPr>
          <p:cNvPr id="43" name="Rectangle 42"/>
          <p:cNvSpPr>
            <a:spLocks noChangeArrowheads="1"/>
          </p:cNvSpPr>
          <p:nvPr/>
        </p:nvSpPr>
        <p:spPr bwMode="auto">
          <a:xfrm>
            <a:off x="9303335" y="2919728"/>
            <a:ext cx="2785111" cy="838200"/>
          </a:xfrm>
          <a:prstGeom prst="rect">
            <a:avLst/>
          </a:prstGeom>
          <a:solidFill>
            <a:srgbClr val="0070C0"/>
          </a:solidFill>
          <a:ln w="9525">
            <a:solidFill>
              <a:schemeClr val="tx1"/>
            </a:solidFill>
            <a:miter lim="800000"/>
            <a:headEnd/>
            <a:tailEnd/>
          </a:ln>
          <a:effectLst/>
        </p:spPr>
        <p:txBody>
          <a:bodyPr wrap="none" anchor="ctr"/>
          <a:lstStyle/>
          <a:p>
            <a:pPr>
              <a:defRPr/>
            </a:pPr>
            <a:r>
              <a:rPr lang="fi-FI" sz="2880" err="1">
                <a:solidFill>
                  <a:schemeClr val="bg1"/>
                </a:solidFill>
                <a:latin typeface="BellGothic BT" pitchFamily="34" charset="0"/>
              </a:rPr>
              <a:t>Communication</a:t>
            </a:r>
            <a:endParaRPr lang="en-GB" sz="2880">
              <a:solidFill>
                <a:schemeClr val="bg1"/>
              </a:solidFill>
              <a:latin typeface="BellGothic BT" pitchFamily="34" charset="0"/>
            </a:endParaRPr>
          </a:p>
          <a:p>
            <a:pPr>
              <a:defRPr/>
            </a:pPr>
            <a:r>
              <a:rPr lang="en-GB" sz="2880">
                <a:solidFill>
                  <a:schemeClr val="bg1"/>
                </a:solidFill>
                <a:latin typeface="BellGothic BT" pitchFamily="34" charset="0"/>
              </a:rPr>
              <a:t>(Bus, </a:t>
            </a:r>
            <a:r>
              <a:rPr lang="en-GB" sz="2880" err="1">
                <a:solidFill>
                  <a:schemeClr val="bg1"/>
                </a:solidFill>
                <a:latin typeface="BellGothic BT" pitchFamily="34" charset="0"/>
              </a:rPr>
              <a:t>IoT</a:t>
            </a:r>
            <a:r>
              <a:rPr lang="en-GB" sz="2880">
                <a:solidFill>
                  <a:schemeClr val="bg1"/>
                </a:solidFill>
                <a:latin typeface="BellGothic BT" pitchFamily="34" charset="0"/>
              </a:rPr>
              <a:t>, 5G)</a:t>
            </a:r>
            <a:endParaRPr lang="fi-FI" sz="2880">
              <a:solidFill>
                <a:schemeClr val="bg1"/>
              </a:solidFill>
              <a:latin typeface="BellGothic BT" pitchFamily="34" charset="0"/>
            </a:endParaRPr>
          </a:p>
        </p:txBody>
      </p:sp>
      <p:cxnSp>
        <p:nvCxnSpPr>
          <p:cNvPr id="50" name="AutoShape 15"/>
          <p:cNvCxnSpPr>
            <a:cxnSpLocks noChangeShapeType="1"/>
            <a:stCxn id="10" idx="2"/>
            <a:endCxn id="43" idx="2"/>
          </p:cNvCxnSpPr>
          <p:nvPr/>
        </p:nvCxnSpPr>
        <p:spPr bwMode="auto">
          <a:xfrm rot="5400000" flipH="1" flipV="1">
            <a:off x="8757509" y="2889944"/>
            <a:ext cx="1070395" cy="2806367"/>
          </a:xfrm>
          <a:prstGeom prst="bentConnector3">
            <a:avLst>
              <a:gd name="adj1" fmla="val -28475"/>
            </a:avLst>
          </a:prstGeom>
          <a:noFill/>
          <a:ln w="285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5"/>
          <p:cNvCxnSpPr>
            <a:cxnSpLocks noChangeShapeType="1"/>
            <a:stCxn id="43" idx="0"/>
            <a:endCxn id="11" idx="2"/>
          </p:cNvCxnSpPr>
          <p:nvPr/>
        </p:nvCxnSpPr>
        <p:spPr bwMode="auto">
          <a:xfrm rot="5400000" flipH="1" flipV="1">
            <a:off x="10321774" y="2545612"/>
            <a:ext cx="748236" cy="16933"/>
          </a:xfrm>
          <a:prstGeom prst="bentConnector3">
            <a:avLst>
              <a:gd name="adj1" fmla="val 50000"/>
            </a:avLst>
          </a:prstGeom>
          <a:noFill/>
          <a:ln w="285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a:xfrm flipH="1">
            <a:off x="11446449" y="3757928"/>
            <a:ext cx="1" cy="1836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439963" y="5408512"/>
            <a:ext cx="1752036" cy="646331"/>
          </a:xfrm>
          <a:prstGeom prst="rect">
            <a:avLst/>
          </a:prstGeom>
          <a:noFill/>
        </p:spPr>
        <p:txBody>
          <a:bodyPr wrap="square" rtlCol="0">
            <a:spAutoFit/>
          </a:bodyPr>
          <a:lstStyle/>
          <a:p>
            <a:r>
              <a:rPr lang="en-US" dirty="0"/>
              <a:t>Other systems and machines</a:t>
            </a:r>
            <a:endParaRPr lang="fi-FI" dirty="0"/>
          </a:p>
        </p:txBody>
      </p:sp>
      <p:pic>
        <p:nvPicPr>
          <p:cNvPr id="2" name="Picture 4" descr="Anyone with PS skills? - BMW 3-Series and 4-Series Forum (F30 / F32) |  F30POST">
            <a:extLst>
              <a:ext uri="{FF2B5EF4-FFF2-40B4-BE49-F238E27FC236}">
                <a16:creationId xmlns:a16="http://schemas.microsoft.com/office/drawing/2014/main" id="{977015F7-11C4-4B4A-D231-F07BA2B2BB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5" t="34439" r="19820" b="24134"/>
          <a:stretch/>
        </p:blipFill>
        <p:spPr bwMode="auto">
          <a:xfrm>
            <a:off x="3747811" y="5249658"/>
            <a:ext cx="3281759" cy="1604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48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PID position </a:t>
            </a:r>
            <a:r>
              <a:rPr lang="fi-FI" dirty="0" err="1"/>
              <a:t>control</a:t>
            </a:r>
            <a:r>
              <a:rPr lang="fi-FI" dirty="0"/>
              <a:t> demo</a:t>
            </a:r>
            <a:endParaRPr lang="en-US" dirty="0"/>
          </a:p>
        </p:txBody>
      </p:sp>
      <p:pic>
        <p:nvPicPr>
          <p:cNvPr id="5" name="Hardware Demo of a Digital PID Controller">
            <a:hlinkClick r:id="" action="ppaction://media"/>
            <a:extLst>
              <a:ext uri="{FF2B5EF4-FFF2-40B4-BE49-F238E27FC236}">
                <a16:creationId xmlns:a16="http://schemas.microsoft.com/office/drawing/2014/main" id="{DE5EF7D9-04F1-01F2-C71C-AF6E37850B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9456" y="908720"/>
            <a:ext cx="10252816" cy="5767209"/>
          </a:xfrm>
          <a:prstGeom prst="rect">
            <a:avLst/>
          </a:prstGeom>
        </p:spPr>
      </p:pic>
    </p:spTree>
    <p:extLst>
      <p:ext uri="{BB962C8B-B14F-4D97-AF65-F5344CB8AC3E}">
        <p14:creationId xmlns:p14="http://schemas.microsoft.com/office/powerpoint/2010/main" val="93293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Other</a:t>
            </a:r>
            <a:r>
              <a:rPr lang="fi-FI" dirty="0"/>
              <a:t> </a:t>
            </a:r>
            <a:r>
              <a:rPr lang="fi-FI" dirty="0" err="1"/>
              <a:t>controllers</a:t>
            </a:r>
            <a:endParaRPr lang="en-US" dirty="0"/>
          </a:p>
        </p:txBody>
      </p:sp>
      <p:sp>
        <p:nvSpPr>
          <p:cNvPr id="3" name="Content Placeholder 2"/>
          <p:cNvSpPr>
            <a:spLocks noGrp="1"/>
          </p:cNvSpPr>
          <p:nvPr>
            <p:ph type="body" sz="quarter" idx="13"/>
          </p:nvPr>
        </p:nvSpPr>
        <p:spPr>
          <a:xfrm>
            <a:off x="1199456" y="1484784"/>
            <a:ext cx="10080625" cy="3671886"/>
          </a:xfrm>
        </p:spPr>
        <p:txBody>
          <a:bodyPr/>
          <a:lstStyle/>
          <a:p>
            <a:r>
              <a:rPr lang="fi-FI" dirty="0" err="1"/>
              <a:t>Model-based</a:t>
            </a:r>
            <a:r>
              <a:rPr lang="fi-FI" dirty="0"/>
              <a:t> </a:t>
            </a:r>
            <a:r>
              <a:rPr lang="fi-FI" dirty="0" err="1"/>
              <a:t>control</a:t>
            </a:r>
            <a:endParaRPr lang="fi-FI" dirty="0"/>
          </a:p>
          <a:p>
            <a:pPr lvl="2"/>
            <a:r>
              <a:rPr lang="fi-FI" dirty="0"/>
              <a:t>Using a </a:t>
            </a:r>
            <a:r>
              <a:rPr lang="fi-FI" dirty="0" err="1"/>
              <a:t>model</a:t>
            </a:r>
            <a:r>
              <a:rPr lang="fi-FI" dirty="0"/>
              <a:t> of </a:t>
            </a:r>
            <a:r>
              <a:rPr lang="fi-FI" dirty="0" err="1"/>
              <a:t>the</a:t>
            </a:r>
            <a:r>
              <a:rPr lang="fi-FI" dirty="0"/>
              <a:t> </a:t>
            </a:r>
            <a:r>
              <a:rPr lang="fi-FI" dirty="0" err="1"/>
              <a:t>system</a:t>
            </a:r>
            <a:r>
              <a:rPr lang="fi-FI" dirty="0"/>
              <a:t> to </a:t>
            </a:r>
            <a:r>
              <a:rPr lang="fi-FI" dirty="0" err="1"/>
              <a:t>predict</a:t>
            </a:r>
            <a:r>
              <a:rPr lang="fi-FI" dirty="0"/>
              <a:t> </a:t>
            </a:r>
            <a:r>
              <a:rPr lang="fi-FI" dirty="0" err="1"/>
              <a:t>its</a:t>
            </a:r>
            <a:r>
              <a:rPr lang="fi-FI" dirty="0"/>
              <a:t> </a:t>
            </a:r>
            <a:r>
              <a:rPr lang="fi-FI" dirty="0" err="1"/>
              <a:t>behaviour</a:t>
            </a:r>
            <a:endParaRPr lang="fi-FI" dirty="0"/>
          </a:p>
          <a:p>
            <a:r>
              <a:rPr lang="fi-FI" dirty="0" err="1"/>
              <a:t>Adaptive</a:t>
            </a:r>
            <a:r>
              <a:rPr lang="fi-FI" dirty="0"/>
              <a:t> </a:t>
            </a:r>
            <a:r>
              <a:rPr lang="fi-FI" dirty="0" err="1"/>
              <a:t>control</a:t>
            </a:r>
            <a:endParaRPr lang="fi-FI" dirty="0"/>
          </a:p>
          <a:p>
            <a:pPr lvl="2"/>
            <a:r>
              <a:rPr lang="fi-FI" dirty="0" err="1"/>
              <a:t>Modifying</a:t>
            </a:r>
            <a:r>
              <a:rPr lang="fi-FI" dirty="0"/>
              <a:t> </a:t>
            </a:r>
            <a:r>
              <a:rPr lang="fi-FI" dirty="0" err="1"/>
              <a:t>controller</a:t>
            </a:r>
            <a:r>
              <a:rPr lang="fi-FI" dirty="0"/>
              <a:t> </a:t>
            </a:r>
            <a:r>
              <a:rPr lang="fi-FI" dirty="0" err="1"/>
              <a:t>parameters</a:t>
            </a:r>
            <a:r>
              <a:rPr lang="fi-FI" dirty="0"/>
              <a:t> </a:t>
            </a:r>
            <a:r>
              <a:rPr lang="fi-FI" dirty="0" err="1"/>
              <a:t>according</a:t>
            </a:r>
            <a:r>
              <a:rPr lang="fi-FI" dirty="0"/>
              <a:t> to output</a:t>
            </a:r>
          </a:p>
          <a:p>
            <a:r>
              <a:rPr lang="fi-FI" dirty="0" err="1"/>
              <a:t>Optimal</a:t>
            </a:r>
            <a:r>
              <a:rPr lang="fi-FI" dirty="0"/>
              <a:t> </a:t>
            </a:r>
            <a:r>
              <a:rPr lang="fi-FI" dirty="0" err="1"/>
              <a:t>control</a:t>
            </a:r>
            <a:endParaRPr lang="fi-FI" dirty="0"/>
          </a:p>
          <a:p>
            <a:pPr lvl="2"/>
            <a:r>
              <a:rPr lang="fi-FI" dirty="0"/>
              <a:t>Optimizing a </a:t>
            </a:r>
            <a:r>
              <a:rPr lang="fi-FI" dirty="0" err="1"/>
              <a:t>controller</a:t>
            </a:r>
            <a:r>
              <a:rPr lang="fi-FI" dirty="0"/>
              <a:t> to </a:t>
            </a:r>
            <a:r>
              <a:rPr lang="fi-FI" dirty="0" err="1"/>
              <a:t>minimize</a:t>
            </a:r>
            <a:r>
              <a:rPr lang="fi-FI" dirty="0"/>
              <a:t> a </a:t>
            </a:r>
            <a:r>
              <a:rPr lang="fi-FI" dirty="0" err="1"/>
              <a:t>cost</a:t>
            </a:r>
            <a:r>
              <a:rPr lang="fi-FI" dirty="0"/>
              <a:t> </a:t>
            </a:r>
            <a:r>
              <a:rPr lang="fi-FI" dirty="0" err="1"/>
              <a:t>function</a:t>
            </a:r>
            <a:endParaRPr lang="fi-FI" dirty="0"/>
          </a:p>
          <a:p>
            <a:r>
              <a:rPr lang="fi-FI" dirty="0" err="1"/>
              <a:t>Robust</a:t>
            </a:r>
            <a:r>
              <a:rPr lang="fi-FI" dirty="0"/>
              <a:t> </a:t>
            </a:r>
            <a:r>
              <a:rPr lang="fi-FI" dirty="0" err="1"/>
              <a:t>control</a:t>
            </a:r>
            <a:endParaRPr lang="fi-FI" dirty="0"/>
          </a:p>
          <a:p>
            <a:pPr lvl="2"/>
            <a:r>
              <a:rPr lang="fi-FI" dirty="0" err="1"/>
              <a:t>Designing</a:t>
            </a:r>
            <a:r>
              <a:rPr lang="fi-FI" dirty="0"/>
              <a:t> a </a:t>
            </a:r>
            <a:r>
              <a:rPr lang="fi-FI" dirty="0" err="1"/>
              <a:t>controller</a:t>
            </a:r>
            <a:r>
              <a:rPr lang="fi-FI" dirty="0"/>
              <a:t> </a:t>
            </a:r>
            <a:r>
              <a:rPr lang="fi-FI" dirty="0" err="1"/>
              <a:t>that</a:t>
            </a:r>
            <a:r>
              <a:rPr lang="fi-FI" dirty="0"/>
              <a:t> </a:t>
            </a:r>
            <a:r>
              <a:rPr lang="fi-FI" dirty="0" err="1"/>
              <a:t>works</a:t>
            </a:r>
            <a:r>
              <a:rPr lang="fi-FI" dirty="0"/>
              <a:t> </a:t>
            </a:r>
            <a:r>
              <a:rPr lang="fi-FI" dirty="0" err="1"/>
              <a:t>with</a:t>
            </a:r>
            <a:r>
              <a:rPr lang="fi-FI" dirty="0"/>
              <a:t> </a:t>
            </a:r>
            <a:r>
              <a:rPr lang="fi-FI" dirty="0" err="1"/>
              <a:t>disturbances</a:t>
            </a:r>
            <a:endParaRPr lang="fi-FI" dirty="0"/>
          </a:p>
          <a:p>
            <a:r>
              <a:rPr lang="fi-FI" dirty="0" err="1"/>
              <a:t>Fuzzy</a:t>
            </a:r>
            <a:r>
              <a:rPr lang="fi-FI" dirty="0"/>
              <a:t> </a:t>
            </a:r>
            <a:r>
              <a:rPr lang="fi-FI" dirty="0" err="1"/>
              <a:t>control</a:t>
            </a:r>
            <a:endParaRPr lang="fi-FI" dirty="0"/>
          </a:p>
          <a:p>
            <a:pPr lvl="2"/>
            <a:r>
              <a:rPr lang="fi-FI" dirty="0" err="1"/>
              <a:t>Intuitive</a:t>
            </a:r>
            <a:r>
              <a:rPr lang="fi-FI" dirty="0"/>
              <a:t> </a:t>
            </a:r>
            <a:r>
              <a:rPr lang="fi-FI" dirty="0" err="1"/>
              <a:t>rule</a:t>
            </a:r>
            <a:r>
              <a:rPr lang="fi-FI" dirty="0"/>
              <a:t> </a:t>
            </a:r>
            <a:r>
              <a:rPr lang="fi-FI" dirty="0" err="1"/>
              <a:t>based</a:t>
            </a:r>
            <a:r>
              <a:rPr lang="fi-FI" dirty="0"/>
              <a:t> </a:t>
            </a:r>
            <a:r>
              <a:rPr lang="fi-FI" dirty="0" err="1"/>
              <a:t>controllers</a:t>
            </a:r>
            <a:endParaRPr lang="en-US" dirty="0"/>
          </a:p>
        </p:txBody>
      </p:sp>
    </p:spTree>
    <p:extLst>
      <p:ext uri="{BB962C8B-B14F-4D97-AF65-F5344CB8AC3E}">
        <p14:creationId xmlns:p14="http://schemas.microsoft.com/office/powerpoint/2010/main" val="1372013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2647" y="3121225"/>
            <a:ext cx="11371365" cy="615553"/>
          </a:xfrm>
        </p:spPr>
        <p:txBody>
          <a:bodyPr/>
          <a:lstStyle/>
          <a:p>
            <a:r>
              <a:rPr lang="fi-FI" sz="4000" dirty="0"/>
              <a:t>Servo </a:t>
            </a:r>
            <a:r>
              <a:rPr lang="fi-FI" sz="4000" dirty="0" err="1"/>
              <a:t>motors</a:t>
            </a:r>
            <a:endParaRPr lang="en-US" sz="4000" dirty="0"/>
          </a:p>
        </p:txBody>
      </p:sp>
    </p:spTree>
    <p:extLst>
      <p:ext uri="{BB962C8B-B14F-4D97-AF65-F5344CB8AC3E}">
        <p14:creationId xmlns:p14="http://schemas.microsoft.com/office/powerpoint/2010/main" val="3859418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_20210310_230845">
            <a:hlinkClick r:id="" action="ppaction://media"/>
            <a:extLst>
              <a:ext uri="{FF2B5EF4-FFF2-40B4-BE49-F238E27FC236}">
                <a16:creationId xmlns:a16="http://schemas.microsoft.com/office/drawing/2014/main" id="{AE7D805E-38E9-43F1-8077-621F58C7CE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916" y="54512"/>
            <a:ext cx="11887744" cy="6686856"/>
          </a:xfrm>
          <a:prstGeom prst="rect">
            <a:avLst/>
          </a:prstGeom>
        </p:spPr>
      </p:pic>
      <p:sp>
        <p:nvSpPr>
          <p:cNvPr id="2" name="Title 1">
            <a:extLst>
              <a:ext uri="{FF2B5EF4-FFF2-40B4-BE49-F238E27FC236}">
                <a16:creationId xmlns:a16="http://schemas.microsoft.com/office/drawing/2014/main" id="{9DD054B1-3993-D457-C08F-EF66EC881EDF}"/>
              </a:ext>
            </a:extLst>
          </p:cNvPr>
          <p:cNvSpPr>
            <a:spLocks noGrp="1"/>
          </p:cNvSpPr>
          <p:nvPr>
            <p:ph type="title"/>
          </p:nvPr>
        </p:nvSpPr>
        <p:spPr/>
        <p:txBody>
          <a:bodyPr/>
          <a:lstStyle/>
          <a:p>
            <a:endParaRPr lang="fi-FI"/>
          </a:p>
        </p:txBody>
      </p:sp>
      <p:sp>
        <p:nvSpPr>
          <p:cNvPr id="3" name="Text Placeholder 2">
            <a:extLst>
              <a:ext uri="{FF2B5EF4-FFF2-40B4-BE49-F238E27FC236}">
                <a16:creationId xmlns:a16="http://schemas.microsoft.com/office/drawing/2014/main" id="{FCAF75CA-FC2A-F287-0B68-CF7CEB4685C7}"/>
              </a:ext>
            </a:extLst>
          </p:cNvPr>
          <p:cNvSpPr>
            <a:spLocks noGrp="1"/>
          </p:cNvSpPr>
          <p:nvPr>
            <p:ph type="body" sz="quarter" idx="13"/>
          </p:nvPr>
        </p:nvSpPr>
        <p:spPr/>
        <p:txBody>
          <a:bodyPr/>
          <a:lstStyle/>
          <a:p>
            <a:endParaRPr lang="fi-FI"/>
          </a:p>
        </p:txBody>
      </p:sp>
    </p:spTree>
    <p:extLst>
      <p:ext uri="{BB962C8B-B14F-4D97-AF65-F5344CB8AC3E}">
        <p14:creationId xmlns:p14="http://schemas.microsoft.com/office/powerpoint/2010/main" val="257227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Servo</a:t>
            </a:r>
          </a:p>
        </p:txBody>
      </p:sp>
      <p:sp>
        <p:nvSpPr>
          <p:cNvPr id="3" name="Content Placeholder 2"/>
          <p:cNvSpPr>
            <a:spLocks noGrp="1"/>
          </p:cNvSpPr>
          <p:nvPr>
            <p:ph type="body" sz="quarter" idx="13"/>
          </p:nvPr>
        </p:nvSpPr>
        <p:spPr/>
        <p:txBody>
          <a:bodyPr/>
          <a:lstStyle/>
          <a:p>
            <a:r>
              <a:rPr lang="en-US" b="0" dirty="0"/>
              <a:t>The origin of the word is believed to come from the French "</a:t>
            </a:r>
            <a:r>
              <a:rPr lang="en-US" b="0" i="1" dirty="0"/>
              <a:t>Le </a:t>
            </a:r>
            <a:r>
              <a:rPr lang="en-US" b="0" i="1" dirty="0" err="1"/>
              <a:t>Servomoteur</a:t>
            </a:r>
            <a:r>
              <a:rPr lang="en-US" b="0" dirty="0"/>
              <a:t>" or the </a:t>
            </a:r>
            <a:r>
              <a:rPr lang="en-US" b="0" dirty="0" err="1"/>
              <a:t>slavemotor</a:t>
            </a:r>
            <a:r>
              <a:rPr lang="en-US" b="0" dirty="0"/>
              <a:t>, first used by J. J. L. </a:t>
            </a:r>
            <a:r>
              <a:rPr lang="en-US" b="0" dirty="0" err="1"/>
              <a:t>Farcot</a:t>
            </a:r>
            <a:r>
              <a:rPr lang="en-US" b="0" dirty="0"/>
              <a:t> in 1868 to describe hydraulic and steam engines for use in ship steering.</a:t>
            </a:r>
            <a:endParaRPr lang="en-US" b="0" baseline="30000" dirty="0"/>
          </a:p>
          <a:p>
            <a:endParaRPr lang="en-US" b="0" baseline="30000" dirty="0"/>
          </a:p>
          <a:p>
            <a:r>
              <a:rPr lang="en-US" b="0" dirty="0"/>
              <a:t>Latin </a:t>
            </a:r>
            <a:r>
              <a:rPr lang="en-US" b="0" dirty="0" err="1"/>
              <a:t>servus</a:t>
            </a:r>
            <a:r>
              <a:rPr lang="en-US" b="0" dirty="0"/>
              <a:t> = slave</a:t>
            </a:r>
            <a:endParaRPr lang="en-US" dirty="0"/>
          </a:p>
        </p:txBody>
      </p:sp>
    </p:spTree>
    <p:extLst>
      <p:ext uri="{BB962C8B-B14F-4D97-AF65-F5344CB8AC3E}">
        <p14:creationId xmlns:p14="http://schemas.microsoft.com/office/powerpoint/2010/main" val="3452509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1744" y="3789040"/>
            <a:ext cx="4989279" cy="2617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ubrik 2"/>
          <p:cNvSpPr>
            <a:spLocks noGrp="1"/>
          </p:cNvSpPr>
          <p:nvPr>
            <p:ph type="title"/>
          </p:nvPr>
        </p:nvSpPr>
        <p:spPr/>
        <p:txBody>
          <a:bodyPr/>
          <a:lstStyle/>
          <a:p>
            <a:pPr>
              <a:defRPr/>
            </a:pPr>
            <a:r>
              <a:rPr lang="sv-FI" dirty="0"/>
              <a:t>Servomotor control system</a:t>
            </a:r>
          </a:p>
        </p:txBody>
      </p:sp>
      <p:sp>
        <p:nvSpPr>
          <p:cNvPr id="19458" name="Platshållare för text 1"/>
          <p:cNvSpPr>
            <a:spLocks noGrp="1"/>
          </p:cNvSpPr>
          <p:nvPr>
            <p:ph type="body" sz="quarter" idx="13"/>
          </p:nvPr>
        </p:nvSpPr>
        <p:spPr/>
        <p:txBody>
          <a:bodyPr/>
          <a:lstStyle/>
          <a:p>
            <a:r>
              <a:rPr lang="sv-FI" altLang="fi-FI" dirty="0" err="1">
                <a:ea typeface="ＭＳ Ｐゴシック" pitchFamily="34" charset="-128"/>
              </a:rPr>
              <a:t>Goal</a:t>
            </a:r>
            <a:r>
              <a:rPr lang="sv-FI" altLang="fi-FI" dirty="0">
                <a:ea typeface="ＭＳ Ｐゴシック" pitchFamily="34" charset="-128"/>
              </a:rPr>
              <a:t>:</a:t>
            </a:r>
          </a:p>
          <a:p>
            <a:pPr lvl="2"/>
            <a:r>
              <a:rPr lang="sv-FI" altLang="fi-FI" dirty="0">
                <a:ea typeface="ＭＳ Ｐゴシック" pitchFamily="34" charset="-128"/>
              </a:rPr>
              <a:t>Motor </a:t>
            </a:r>
            <a:r>
              <a:rPr lang="sv-FI" altLang="fi-FI" dirty="0" err="1">
                <a:ea typeface="ＭＳ Ｐゴシック" pitchFamily="34" charset="-128"/>
              </a:rPr>
              <a:t>that</a:t>
            </a:r>
            <a:r>
              <a:rPr lang="sv-FI" altLang="fi-FI" dirty="0">
                <a:ea typeface="ＭＳ Ｐゴシック" pitchFamily="34" charset="-128"/>
              </a:rPr>
              <a:t> spins at the </a:t>
            </a:r>
            <a:r>
              <a:rPr lang="sv-FI" altLang="fi-FI" dirty="0" err="1">
                <a:ea typeface="ＭＳ Ｐゴシック" pitchFamily="34" charset="-128"/>
              </a:rPr>
              <a:t>required</a:t>
            </a:r>
            <a:r>
              <a:rPr lang="sv-FI" altLang="fi-FI" dirty="0">
                <a:ea typeface="ＭＳ Ｐゴシック" pitchFamily="34" charset="-128"/>
              </a:rPr>
              <a:t> speed </a:t>
            </a:r>
            <a:r>
              <a:rPr lang="sv-FI" altLang="fi-FI" dirty="0" err="1">
                <a:ea typeface="ＭＳ Ｐゴシック" pitchFamily="34" charset="-128"/>
              </a:rPr>
              <a:t>regardless</a:t>
            </a:r>
            <a:r>
              <a:rPr lang="sv-FI" altLang="fi-FI" dirty="0">
                <a:ea typeface="ＭＳ Ｐゴシック" pitchFamily="34" charset="-128"/>
              </a:rPr>
              <a:t> </a:t>
            </a:r>
            <a:r>
              <a:rPr lang="sv-FI" altLang="fi-FI" dirty="0" err="1">
                <a:ea typeface="ＭＳ Ｐゴシック" pitchFamily="34" charset="-128"/>
              </a:rPr>
              <a:t>of</a:t>
            </a:r>
            <a:r>
              <a:rPr lang="sv-FI" altLang="fi-FI" dirty="0">
                <a:ea typeface="ＭＳ Ｐゴシック" pitchFamily="34" charset="-128"/>
              </a:rPr>
              <a:t> </a:t>
            </a:r>
            <a:r>
              <a:rPr lang="sv-FI" altLang="fi-FI" dirty="0" err="1">
                <a:ea typeface="ＭＳ Ｐゴシック" pitchFamily="34" charset="-128"/>
              </a:rPr>
              <a:t>load</a:t>
            </a:r>
            <a:r>
              <a:rPr lang="sv-FI" altLang="fi-FI" dirty="0">
                <a:ea typeface="ＭＳ Ｐゴシック" pitchFamily="34" charset="-128"/>
              </a:rPr>
              <a:t> or </a:t>
            </a:r>
            <a:r>
              <a:rPr lang="sv-FI" altLang="fi-FI" dirty="0" err="1">
                <a:ea typeface="ＭＳ Ｐゴシック" pitchFamily="34" charset="-128"/>
              </a:rPr>
              <a:t>disturbances</a:t>
            </a:r>
            <a:endParaRPr lang="sv-FI" altLang="fi-FI" dirty="0">
              <a:ea typeface="ＭＳ Ｐゴシック" pitchFamily="34" charset="-128"/>
            </a:endParaRPr>
          </a:p>
          <a:p>
            <a:pPr lvl="3"/>
            <a:r>
              <a:rPr lang="sv-FI" altLang="fi-FI" dirty="0" err="1">
                <a:ea typeface="ＭＳ Ｐゴシック" pitchFamily="34" charset="-128"/>
              </a:rPr>
              <a:t>Velocity</a:t>
            </a:r>
            <a:r>
              <a:rPr lang="sv-FI" altLang="fi-FI" dirty="0">
                <a:ea typeface="ＭＳ Ｐゴシック" pitchFamily="34" charset="-128"/>
              </a:rPr>
              <a:t> feedback</a:t>
            </a:r>
          </a:p>
          <a:p>
            <a:pPr lvl="2"/>
            <a:r>
              <a:rPr lang="sv-FI" altLang="fi-FI" dirty="0" err="1">
                <a:ea typeface="ＭＳ Ｐゴシック" pitchFamily="34" charset="-128"/>
              </a:rPr>
              <a:t>Actuator</a:t>
            </a:r>
            <a:r>
              <a:rPr lang="sv-FI" altLang="fi-FI" dirty="0">
                <a:ea typeface="ＭＳ Ｐゴシック" pitchFamily="34" charset="-128"/>
              </a:rPr>
              <a:t> </a:t>
            </a:r>
            <a:r>
              <a:rPr lang="sv-FI" altLang="fi-FI" dirty="0" err="1">
                <a:ea typeface="ＭＳ Ｐゴシック" pitchFamily="34" charset="-128"/>
              </a:rPr>
              <a:t>that</a:t>
            </a:r>
            <a:r>
              <a:rPr lang="sv-FI" altLang="fi-FI" dirty="0">
                <a:ea typeface="ＭＳ Ｐゴシック" pitchFamily="34" charset="-128"/>
              </a:rPr>
              <a:t> </a:t>
            </a:r>
            <a:r>
              <a:rPr lang="sv-FI" altLang="fi-FI" dirty="0" err="1">
                <a:ea typeface="ＭＳ Ｐゴシック" pitchFamily="34" charset="-128"/>
              </a:rPr>
              <a:t>keeps</a:t>
            </a:r>
            <a:r>
              <a:rPr lang="sv-FI" altLang="fi-FI" dirty="0">
                <a:ea typeface="ＭＳ Ｐゴシック" pitchFamily="34" charset="-128"/>
              </a:rPr>
              <a:t> at or goes to the </a:t>
            </a:r>
            <a:r>
              <a:rPr lang="sv-FI" altLang="fi-FI" dirty="0" err="1">
                <a:ea typeface="ＭＳ Ｐゴシック" pitchFamily="34" charset="-128"/>
              </a:rPr>
              <a:t>required</a:t>
            </a:r>
            <a:r>
              <a:rPr lang="sv-FI" altLang="fi-FI" dirty="0">
                <a:ea typeface="ＭＳ Ｐゴシック" pitchFamily="34" charset="-128"/>
              </a:rPr>
              <a:t> position </a:t>
            </a:r>
            <a:r>
              <a:rPr lang="sv-FI" altLang="fi-FI" dirty="0" err="1">
                <a:ea typeface="ＭＳ Ｐゴシック" pitchFamily="34" charset="-128"/>
              </a:rPr>
              <a:t>regardless</a:t>
            </a:r>
            <a:r>
              <a:rPr lang="sv-FI" altLang="fi-FI" dirty="0">
                <a:ea typeface="ＭＳ Ｐゴシック" pitchFamily="34" charset="-128"/>
              </a:rPr>
              <a:t> of </a:t>
            </a:r>
            <a:r>
              <a:rPr lang="sv-FI" altLang="fi-FI" dirty="0" err="1">
                <a:ea typeface="ＭＳ Ｐゴシック" pitchFamily="34" charset="-128"/>
              </a:rPr>
              <a:t>load</a:t>
            </a:r>
            <a:r>
              <a:rPr lang="sv-FI" altLang="fi-FI" dirty="0">
                <a:ea typeface="ＭＳ Ｐゴシック" pitchFamily="34" charset="-128"/>
              </a:rPr>
              <a:t> or </a:t>
            </a:r>
            <a:r>
              <a:rPr lang="sv-FI" altLang="fi-FI" dirty="0" err="1">
                <a:ea typeface="ＭＳ Ｐゴシック" pitchFamily="34" charset="-128"/>
              </a:rPr>
              <a:t>disturbances</a:t>
            </a:r>
            <a:endParaRPr lang="sv-FI" altLang="fi-FI" dirty="0">
              <a:ea typeface="ＭＳ Ｐゴシック" pitchFamily="34" charset="-128"/>
            </a:endParaRPr>
          </a:p>
          <a:p>
            <a:pPr lvl="3"/>
            <a:r>
              <a:rPr lang="sv-FI" altLang="fi-FI" dirty="0">
                <a:ea typeface="ＭＳ Ｐゴシック" pitchFamily="34" charset="-128"/>
              </a:rPr>
              <a:t>Position feedback</a:t>
            </a:r>
          </a:p>
        </p:txBody>
      </p:sp>
    </p:spTree>
    <p:extLst>
      <p:ext uri="{BB962C8B-B14F-4D97-AF65-F5344CB8AC3E}">
        <p14:creationId xmlns:p14="http://schemas.microsoft.com/office/powerpoint/2010/main" val="4281910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Cascade</a:t>
            </a:r>
            <a:r>
              <a:rPr lang="fi-FI" dirty="0"/>
              <a:t> </a:t>
            </a:r>
            <a:r>
              <a:rPr lang="fi-FI" dirty="0" err="1"/>
              <a:t>control</a:t>
            </a:r>
            <a:endParaRPr lang="fi-FI" dirty="0"/>
          </a:p>
        </p:txBody>
      </p:sp>
      <p:sp>
        <p:nvSpPr>
          <p:cNvPr id="3" name="Content Placeholder 2"/>
          <p:cNvSpPr>
            <a:spLocks noGrp="1"/>
          </p:cNvSpPr>
          <p:nvPr>
            <p:ph type="body" sz="quarter" idx="13"/>
          </p:nvPr>
        </p:nvSpPr>
        <p:spPr/>
        <p:txBody>
          <a:bodyPr/>
          <a:lstStyle/>
          <a:p>
            <a:r>
              <a:rPr lang="fi-FI" dirty="0"/>
              <a:t>Control </a:t>
            </a:r>
            <a:r>
              <a:rPr lang="fi-FI" dirty="0" err="1"/>
              <a:t>loop</a:t>
            </a:r>
            <a:r>
              <a:rPr lang="fi-FI" dirty="0"/>
              <a:t> inside a </a:t>
            </a:r>
            <a:r>
              <a:rPr lang="fi-FI" dirty="0" err="1"/>
              <a:t>control</a:t>
            </a:r>
            <a:r>
              <a:rPr lang="fi-FI" dirty="0"/>
              <a:t> </a:t>
            </a:r>
            <a:r>
              <a:rPr lang="fi-FI" dirty="0" err="1"/>
              <a:t>loop</a:t>
            </a:r>
            <a:endParaRPr lang="fi-FI" dirty="0"/>
          </a:p>
          <a:p>
            <a:pPr lvl="2"/>
            <a:r>
              <a:rPr lang="fi-FI" dirty="0"/>
              <a:t>Outer </a:t>
            </a:r>
            <a:r>
              <a:rPr lang="fi-FI" dirty="0" err="1"/>
              <a:t>loop</a:t>
            </a:r>
            <a:r>
              <a:rPr lang="fi-FI" dirty="0"/>
              <a:t> for </a:t>
            </a:r>
            <a:r>
              <a:rPr lang="fi-FI" dirty="0" err="1"/>
              <a:t>speed</a:t>
            </a:r>
            <a:r>
              <a:rPr lang="fi-FI" dirty="0"/>
              <a:t> </a:t>
            </a:r>
            <a:r>
              <a:rPr lang="fi-FI" dirty="0" err="1"/>
              <a:t>control</a:t>
            </a:r>
            <a:endParaRPr lang="fi-FI" dirty="0"/>
          </a:p>
          <a:p>
            <a:pPr lvl="2"/>
            <a:r>
              <a:rPr lang="fi-FI" dirty="0"/>
              <a:t>Inner for </a:t>
            </a:r>
            <a:r>
              <a:rPr lang="fi-FI" dirty="0" err="1"/>
              <a:t>torque</a:t>
            </a:r>
            <a:r>
              <a:rPr lang="fi-FI" dirty="0"/>
              <a:t> (</a:t>
            </a:r>
            <a:r>
              <a:rPr lang="fi-FI" dirty="0" err="1"/>
              <a:t>current</a:t>
            </a:r>
            <a:r>
              <a:rPr lang="fi-FI"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6" y="3933056"/>
            <a:ext cx="8096250" cy="1876425"/>
          </a:xfrm>
          <a:prstGeom prst="rect">
            <a:avLst/>
          </a:prstGeom>
        </p:spPr>
      </p:pic>
    </p:spTree>
    <p:extLst>
      <p:ext uri="{BB962C8B-B14F-4D97-AF65-F5344CB8AC3E}">
        <p14:creationId xmlns:p14="http://schemas.microsoft.com/office/powerpoint/2010/main" val="881677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Grp="1" noChangeArrowheads="1"/>
          </p:cNvSpPr>
          <p:nvPr>
            <p:ph type="title"/>
          </p:nvPr>
        </p:nvSpPr>
        <p:spPr/>
        <p:txBody>
          <a:bodyPr/>
          <a:lstStyle/>
          <a:p>
            <a:pPr eaLnBrk="1" hangingPunct="1"/>
            <a:r>
              <a:rPr lang="en-GB" dirty="0"/>
              <a:t>Sensors for a servo motor</a:t>
            </a:r>
          </a:p>
        </p:txBody>
      </p:sp>
      <p:sp>
        <p:nvSpPr>
          <p:cNvPr id="8195" name="Rectangle 6"/>
          <p:cNvSpPr>
            <a:spLocks noGrp="1" noChangeArrowheads="1"/>
          </p:cNvSpPr>
          <p:nvPr>
            <p:ph type="body" sz="quarter" idx="13"/>
          </p:nvPr>
        </p:nvSpPr>
        <p:spPr>
          <a:xfrm>
            <a:off x="839664" y="1686433"/>
            <a:ext cx="10080625" cy="3671886"/>
          </a:xfrm>
        </p:spPr>
        <p:txBody>
          <a:bodyPr/>
          <a:lstStyle/>
          <a:p>
            <a:pPr eaLnBrk="1" hangingPunct="1"/>
            <a:r>
              <a:rPr lang="en-GB" dirty="0"/>
              <a:t>Encoders</a:t>
            </a:r>
          </a:p>
          <a:p>
            <a:pPr lvl="2"/>
            <a:r>
              <a:rPr lang="en-GB" dirty="0"/>
              <a:t>Incremental or absolute</a:t>
            </a:r>
          </a:p>
          <a:p>
            <a:pPr lvl="2"/>
            <a:r>
              <a:rPr lang="en-GB" dirty="0"/>
              <a:t>Optical, magnetic etc.</a:t>
            </a:r>
          </a:p>
          <a:p>
            <a:pPr eaLnBrk="1" hangingPunct="1"/>
            <a:r>
              <a:rPr lang="en-GB" dirty="0"/>
              <a:t>Resolvers &amp; </a:t>
            </a:r>
            <a:r>
              <a:rPr lang="en-GB" dirty="0" err="1"/>
              <a:t>Synchros</a:t>
            </a:r>
            <a:endParaRPr lang="en-GB" dirty="0"/>
          </a:p>
          <a:p>
            <a:pPr lvl="2"/>
            <a:r>
              <a:rPr lang="fi-FI" dirty="0" err="1"/>
              <a:t>Rotating</a:t>
            </a:r>
            <a:r>
              <a:rPr lang="fi-FI" dirty="0"/>
              <a:t> </a:t>
            </a:r>
            <a:r>
              <a:rPr lang="fi-FI" dirty="0" err="1"/>
              <a:t>transformers</a:t>
            </a:r>
            <a:r>
              <a:rPr lang="fi-FI" dirty="0"/>
              <a:t> </a:t>
            </a:r>
            <a:r>
              <a:rPr lang="fi-FI" dirty="0" err="1"/>
              <a:t>which</a:t>
            </a:r>
            <a:r>
              <a:rPr lang="fi-FI" dirty="0"/>
              <a:t> </a:t>
            </a:r>
            <a:r>
              <a:rPr lang="fi-FI" dirty="0" err="1"/>
              <a:t>measure</a:t>
            </a:r>
            <a:r>
              <a:rPr lang="fi-FI" dirty="0"/>
              <a:t> position</a:t>
            </a:r>
            <a:endParaRPr lang="en-GB" dirty="0"/>
          </a:p>
          <a:p>
            <a:pPr eaLnBrk="1" hangingPunct="1"/>
            <a:r>
              <a:rPr lang="en-GB" dirty="0" err="1"/>
              <a:t>Tachogenerators</a:t>
            </a:r>
            <a:endParaRPr lang="en-GB" dirty="0"/>
          </a:p>
          <a:p>
            <a:pPr lvl="2"/>
            <a:r>
              <a:rPr lang="fi-FI" dirty="0"/>
              <a:t>”</a:t>
            </a:r>
            <a:r>
              <a:rPr lang="fi-FI" dirty="0" err="1"/>
              <a:t>Inverse</a:t>
            </a:r>
            <a:r>
              <a:rPr lang="fi-FI" dirty="0"/>
              <a:t> </a:t>
            </a:r>
            <a:r>
              <a:rPr lang="fi-FI" dirty="0" err="1"/>
              <a:t>motor</a:t>
            </a:r>
            <a:r>
              <a:rPr lang="fi-FI" dirty="0"/>
              <a:t>”, </a:t>
            </a:r>
            <a:r>
              <a:rPr lang="fi-FI" dirty="0" err="1"/>
              <a:t>measures</a:t>
            </a:r>
            <a:r>
              <a:rPr lang="fi-FI" dirty="0"/>
              <a:t> </a:t>
            </a:r>
            <a:r>
              <a:rPr lang="fi-FI" dirty="0" err="1"/>
              <a:t>rotating</a:t>
            </a:r>
            <a:r>
              <a:rPr lang="fi-FI" dirty="0"/>
              <a:t> </a:t>
            </a:r>
            <a:r>
              <a:rPr lang="fi-FI" dirty="0" err="1"/>
              <a:t>speed</a:t>
            </a:r>
            <a:endParaRPr lang="en-GB" dirty="0"/>
          </a:p>
          <a:p>
            <a:pPr eaLnBrk="1" hangingPunct="1"/>
            <a:r>
              <a:rPr lang="en-GB" dirty="0"/>
              <a:t>Potentiometers</a:t>
            </a:r>
          </a:p>
          <a:p>
            <a:pPr lvl="2"/>
            <a:r>
              <a:rPr lang="fi-FI" dirty="0" err="1"/>
              <a:t>Variable</a:t>
            </a:r>
            <a:r>
              <a:rPr lang="fi-FI" dirty="0"/>
              <a:t> </a:t>
            </a:r>
            <a:r>
              <a:rPr lang="fi-FI" dirty="0" err="1"/>
              <a:t>voltage</a:t>
            </a:r>
            <a:r>
              <a:rPr lang="fi-FI" dirty="0"/>
              <a:t> </a:t>
            </a:r>
            <a:r>
              <a:rPr lang="fi-FI" dirty="0" err="1"/>
              <a:t>divider</a:t>
            </a:r>
            <a:endParaRPr lang="en-GB"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4682" y="2910396"/>
            <a:ext cx="2205089" cy="226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7" y="836712"/>
            <a:ext cx="1955077"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2024" y="4796703"/>
            <a:ext cx="2206196" cy="152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258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temp_no_backup\duuni\Opetusmateriaalia\Kon-41.3140 Mechatronic sensors\Luennot\6. Servo motors\Kuvat\ex-121g-300dpi_hi_r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0849" y="4004376"/>
            <a:ext cx="2760307" cy="244721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temp_no_backup\duuni\Opetusmateriaalia\Kon-41.3140 Mechatronic sensors\Luennot\6. Servo motors\Kuvat\MAC800_servo_mot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00" y="1273694"/>
            <a:ext cx="2608298" cy="2521355"/>
          </a:xfrm>
          <a:prstGeom prst="rect">
            <a:avLst/>
          </a:prstGeom>
          <a:noFill/>
          <a:extLst>
            <a:ext uri="{909E8E84-426E-40DD-AFC4-6F175D3DCCD1}">
              <a14:hiddenFill xmlns:a14="http://schemas.microsoft.com/office/drawing/2010/main">
                <a:solidFill>
                  <a:srgbClr val="FFFFFF"/>
                </a:solidFill>
              </a14:hiddenFill>
            </a:ext>
          </a:extLst>
        </p:spPr>
      </p:pic>
      <p:sp>
        <p:nvSpPr>
          <p:cNvPr id="16388" name="Rectangle 6"/>
          <p:cNvSpPr>
            <a:spLocks noGrp="1" noChangeArrowheads="1"/>
          </p:cNvSpPr>
          <p:nvPr>
            <p:ph type="title"/>
          </p:nvPr>
        </p:nvSpPr>
        <p:spPr/>
        <p:txBody>
          <a:bodyPr/>
          <a:lstStyle/>
          <a:p>
            <a:pPr eaLnBrk="1" hangingPunct="1"/>
            <a:r>
              <a:rPr lang="en-GB"/>
              <a:t>Motors for servo systems</a:t>
            </a:r>
            <a:endParaRPr lang="en-GB" dirty="0"/>
          </a:p>
        </p:txBody>
      </p:sp>
      <p:sp>
        <p:nvSpPr>
          <p:cNvPr id="2" name="Content Placeholder 1"/>
          <p:cNvSpPr>
            <a:spLocks noGrp="1"/>
          </p:cNvSpPr>
          <p:nvPr>
            <p:ph type="body" sz="quarter" idx="13"/>
          </p:nvPr>
        </p:nvSpPr>
        <p:spPr>
          <a:xfrm>
            <a:off x="623392" y="1872050"/>
            <a:ext cx="10080625" cy="3671886"/>
          </a:xfrm>
        </p:spPr>
        <p:txBody>
          <a:bodyPr/>
          <a:lstStyle/>
          <a:p>
            <a:pPr eaLnBrk="1" hangingPunct="1"/>
            <a:r>
              <a:rPr lang="en-GB" sz="2400" dirty="0"/>
              <a:t>DC (brushed or brushless)</a:t>
            </a:r>
          </a:p>
          <a:p>
            <a:pPr eaLnBrk="1" hangingPunct="1"/>
            <a:r>
              <a:rPr lang="en-GB" sz="2400" dirty="0"/>
              <a:t>AC (synchronous or asynchronous)</a:t>
            </a:r>
          </a:p>
          <a:p>
            <a:pPr eaLnBrk="1" hangingPunct="1"/>
            <a:r>
              <a:rPr lang="en-GB" sz="2400" dirty="0"/>
              <a:t>Integrated feedback sensors</a:t>
            </a:r>
          </a:p>
          <a:p>
            <a:pPr eaLnBrk="1" hangingPunct="1"/>
            <a:r>
              <a:rPr lang="en-GB" sz="2400" dirty="0"/>
              <a:t>Ability to tolerate short term overloads</a:t>
            </a:r>
          </a:p>
          <a:p>
            <a:pPr eaLnBrk="1" hangingPunct="1"/>
            <a:r>
              <a:rPr lang="en-GB" sz="2400" dirty="0"/>
              <a:t>Low inductance</a:t>
            </a:r>
          </a:p>
          <a:p>
            <a:pPr lvl="2"/>
            <a:r>
              <a:rPr lang="en-GB" sz="1600" dirty="0"/>
              <a:t>Small electric time constant</a:t>
            </a:r>
          </a:p>
          <a:p>
            <a:pPr eaLnBrk="1" hangingPunct="1"/>
            <a:r>
              <a:rPr lang="en-GB" sz="2400" dirty="0"/>
              <a:t>Low rotor inertial mass</a:t>
            </a:r>
          </a:p>
          <a:p>
            <a:pPr lvl="2"/>
            <a:r>
              <a:rPr lang="en-GB" sz="1600" dirty="0"/>
              <a:t>Small mechanical time constant</a:t>
            </a:r>
          </a:p>
        </p:txBody>
      </p:sp>
    </p:spTree>
    <p:extLst>
      <p:ext uri="{BB962C8B-B14F-4D97-AF65-F5344CB8AC3E}">
        <p14:creationId xmlns:p14="http://schemas.microsoft.com/office/powerpoint/2010/main" val="2876711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9856" y="2020374"/>
            <a:ext cx="6402669" cy="392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ubrik 2"/>
          <p:cNvSpPr>
            <a:spLocks noGrp="1"/>
          </p:cNvSpPr>
          <p:nvPr>
            <p:ph type="title"/>
          </p:nvPr>
        </p:nvSpPr>
        <p:spPr/>
        <p:txBody>
          <a:bodyPr/>
          <a:lstStyle/>
          <a:p>
            <a:pPr>
              <a:defRPr/>
            </a:pPr>
            <a:r>
              <a:rPr lang="sv-FI"/>
              <a:t>Example: RC-servo</a:t>
            </a:r>
            <a:endParaRPr lang="sv-FI" dirty="0"/>
          </a:p>
        </p:txBody>
      </p:sp>
      <p:sp>
        <p:nvSpPr>
          <p:cNvPr id="12291" name="Platshållare för text 1"/>
          <p:cNvSpPr>
            <a:spLocks noGrp="1"/>
          </p:cNvSpPr>
          <p:nvPr>
            <p:ph type="body" sz="quarter" idx="13"/>
          </p:nvPr>
        </p:nvSpPr>
        <p:spPr>
          <a:xfrm>
            <a:off x="767408" y="1879512"/>
            <a:ext cx="10080625" cy="3671886"/>
          </a:xfrm>
        </p:spPr>
        <p:txBody>
          <a:bodyPr/>
          <a:lstStyle/>
          <a:p>
            <a:r>
              <a:rPr lang="sv-FI" altLang="fi-FI" b="1" dirty="0" err="1">
                <a:ea typeface="ＭＳ Ｐゴシック" pitchFamily="34" charset="-128"/>
              </a:rPr>
              <a:t>Built</a:t>
            </a:r>
            <a:r>
              <a:rPr lang="sv-FI" altLang="fi-FI" b="1" dirty="0">
                <a:ea typeface="ＭＳ Ｐゴシック" pitchFamily="34" charset="-128"/>
              </a:rPr>
              <a:t> in </a:t>
            </a:r>
            <a:r>
              <a:rPr lang="sv-FI" altLang="fi-FI" b="1" dirty="0" err="1">
                <a:ea typeface="ＭＳ Ｐゴシック" pitchFamily="34" charset="-128"/>
              </a:rPr>
              <a:t>components</a:t>
            </a:r>
            <a:r>
              <a:rPr lang="sv-FI" altLang="fi-FI" b="1" dirty="0">
                <a:ea typeface="ＭＳ Ｐゴシック" pitchFamily="34" charset="-128"/>
              </a:rPr>
              <a:t>:</a:t>
            </a:r>
          </a:p>
          <a:p>
            <a:pPr lvl="2"/>
            <a:r>
              <a:rPr lang="sv-FI" altLang="fi-FI" sz="2000" dirty="0">
                <a:ea typeface="ＭＳ Ｐゴシック" pitchFamily="34" charset="-128"/>
              </a:rPr>
              <a:t>Motor</a:t>
            </a:r>
          </a:p>
          <a:p>
            <a:pPr lvl="2"/>
            <a:r>
              <a:rPr lang="sv-FI" altLang="fi-FI" sz="2000" dirty="0" err="1">
                <a:ea typeface="ＭＳ Ｐゴシック" pitchFamily="34" charset="-128"/>
              </a:rPr>
              <a:t>Reduction</a:t>
            </a:r>
            <a:r>
              <a:rPr lang="sv-FI" altLang="fi-FI" sz="2000" dirty="0">
                <a:ea typeface="ＭＳ Ｐゴシック" pitchFamily="34" charset="-128"/>
              </a:rPr>
              <a:t> </a:t>
            </a:r>
            <a:r>
              <a:rPr lang="sv-FI" altLang="fi-FI" sz="2000" dirty="0" err="1">
                <a:ea typeface="ＭＳ Ｐゴシック" pitchFamily="34" charset="-128"/>
              </a:rPr>
              <a:t>gear</a:t>
            </a:r>
            <a:endParaRPr lang="sv-FI" altLang="fi-FI" sz="2000" dirty="0">
              <a:ea typeface="ＭＳ Ｐゴシック" pitchFamily="34" charset="-128"/>
            </a:endParaRPr>
          </a:p>
          <a:p>
            <a:pPr lvl="2"/>
            <a:r>
              <a:rPr lang="sv-FI" altLang="fi-FI" sz="2000" dirty="0">
                <a:ea typeface="ＭＳ Ｐゴシック" pitchFamily="34" charset="-128"/>
              </a:rPr>
              <a:t>Potentiometer</a:t>
            </a:r>
          </a:p>
          <a:p>
            <a:pPr lvl="2"/>
            <a:r>
              <a:rPr lang="sv-FI" altLang="fi-FI" sz="2000" dirty="0">
                <a:ea typeface="ＭＳ Ｐゴシック" pitchFamily="34" charset="-128"/>
              </a:rPr>
              <a:t>Control </a:t>
            </a:r>
            <a:r>
              <a:rPr lang="sv-FI" altLang="fi-FI" sz="2000" dirty="0" err="1">
                <a:ea typeface="ＭＳ Ｐゴシック" pitchFamily="34" charset="-128"/>
              </a:rPr>
              <a:t>circuit</a:t>
            </a:r>
            <a:endParaRPr lang="sv-FI" altLang="fi-FI" sz="2000" dirty="0">
              <a:ea typeface="ＭＳ Ｐゴシック" pitchFamily="34" charset="-128"/>
            </a:endParaRPr>
          </a:p>
          <a:p>
            <a:pPr lvl="2"/>
            <a:r>
              <a:rPr lang="sv-FI" altLang="fi-FI" sz="2000" dirty="0">
                <a:ea typeface="ＭＳ Ｐゴシック" pitchFamily="34" charset="-128"/>
              </a:rPr>
              <a:t>Driver </a:t>
            </a:r>
            <a:r>
              <a:rPr lang="sv-FI" altLang="fi-FI" sz="2000" dirty="0" err="1">
                <a:ea typeface="ＭＳ Ｐゴシック" pitchFamily="34" charset="-128"/>
              </a:rPr>
              <a:t>circuit</a:t>
            </a:r>
            <a:endParaRPr lang="sv-FI" altLang="fi-FI" sz="2000" dirty="0">
              <a:ea typeface="ＭＳ Ｐゴシック" pitchFamily="34" charset="-128"/>
            </a:endParaRPr>
          </a:p>
        </p:txBody>
      </p:sp>
    </p:spTree>
    <p:extLst>
      <p:ext uri="{BB962C8B-B14F-4D97-AF65-F5344CB8AC3E}">
        <p14:creationId xmlns:p14="http://schemas.microsoft.com/office/powerpoint/2010/main" val="3495339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Example</a:t>
            </a:r>
          </a:p>
        </p:txBody>
      </p:sp>
      <p:sp>
        <p:nvSpPr>
          <p:cNvPr id="3" name="Text Placeholder 2">
            <a:extLst>
              <a:ext uri="{FF2B5EF4-FFF2-40B4-BE49-F238E27FC236}">
                <a16:creationId xmlns:a16="http://schemas.microsoft.com/office/drawing/2014/main" id="{17256F53-7DC7-4D8A-2A7E-B161B4BC989A}"/>
              </a:ext>
            </a:extLst>
          </p:cNvPr>
          <p:cNvSpPr>
            <a:spLocks noGrp="1"/>
          </p:cNvSpPr>
          <p:nvPr>
            <p:ph type="body" sz="quarter" idx="13"/>
          </p:nvPr>
        </p:nvSpPr>
        <p:spPr/>
        <p:txBody>
          <a:bodyPr/>
          <a:lstStyle/>
          <a:p>
            <a:endParaRPr lang="fi-FI"/>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616" y="2924947"/>
            <a:ext cx="4363060" cy="131196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128" y="1916832"/>
            <a:ext cx="2846090" cy="2276872"/>
          </a:xfrm>
          <a:prstGeom prst="rect">
            <a:avLst/>
          </a:prstGeom>
        </p:spPr>
      </p:pic>
    </p:spTree>
    <p:extLst>
      <p:ext uri="{BB962C8B-B14F-4D97-AF65-F5344CB8AC3E}">
        <p14:creationId xmlns:p14="http://schemas.microsoft.com/office/powerpoint/2010/main" val="17553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Application examples</a:t>
            </a:r>
            <a:endParaRPr lang="fi-FI" dirty="0"/>
          </a:p>
        </p:txBody>
      </p:sp>
      <p:sp>
        <p:nvSpPr>
          <p:cNvPr id="3" name="Content Placeholder 2"/>
          <p:cNvSpPr>
            <a:spLocks noGrp="1"/>
          </p:cNvSpPr>
          <p:nvPr>
            <p:ph type="body" sz="quarter" idx="13"/>
          </p:nvPr>
        </p:nvSpPr>
        <p:spPr>
          <a:xfrm>
            <a:off x="788780" y="1659884"/>
            <a:ext cx="10080625" cy="3671886"/>
          </a:xfrm>
        </p:spPr>
        <p:txBody>
          <a:bodyPr/>
          <a:lstStyle/>
          <a:p>
            <a:r>
              <a:rPr lang="fi-FI" dirty="0"/>
              <a:t>Industrial </a:t>
            </a:r>
            <a:r>
              <a:rPr lang="fi-FI" dirty="0" err="1"/>
              <a:t>robots</a:t>
            </a:r>
            <a:endParaRPr lang="fi-FI" dirty="0"/>
          </a:p>
          <a:p>
            <a:pPr lvl="2"/>
            <a:r>
              <a:rPr lang="fi-FI" dirty="0" err="1"/>
              <a:t>E.g</a:t>
            </a:r>
            <a:r>
              <a:rPr lang="fi-FI" dirty="0"/>
              <a:t>. ABB IRB 7600</a:t>
            </a:r>
          </a:p>
          <a:p>
            <a:pPr lvl="2"/>
            <a:r>
              <a:rPr lang="fi-FI" dirty="0" err="1"/>
              <a:t>Payload</a:t>
            </a:r>
            <a:r>
              <a:rPr lang="fi-FI" dirty="0"/>
              <a:t> </a:t>
            </a:r>
            <a:r>
              <a:rPr lang="fi-FI" dirty="0" err="1"/>
              <a:t>up</a:t>
            </a:r>
            <a:r>
              <a:rPr lang="fi-FI" dirty="0"/>
              <a:t> to 630 kg</a:t>
            </a:r>
          </a:p>
          <a:p>
            <a:pPr lvl="2"/>
            <a:r>
              <a:rPr lang="fi-FI" dirty="0" err="1"/>
              <a:t>Positioning</a:t>
            </a:r>
            <a:r>
              <a:rPr lang="fi-FI" dirty="0"/>
              <a:t> </a:t>
            </a:r>
            <a:r>
              <a:rPr lang="fi-FI" dirty="0" err="1"/>
              <a:t>accuracy</a:t>
            </a:r>
            <a:r>
              <a:rPr lang="fi-FI" dirty="0"/>
              <a:t> 0.1 mm</a:t>
            </a:r>
          </a:p>
        </p:txBody>
      </p:sp>
      <p:pic>
        <p:nvPicPr>
          <p:cNvPr id="30722" name="Picture 2" descr="C:\temp_no_backup\duuni\Opetusmateriaalia\Mekatroniikan anturit ja toimilaitteet mikrokontrolleriluento\Servoluento\abb_76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0274" y="332656"/>
            <a:ext cx="2586038" cy="42148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Tapio\Desktop\Git\duuni\Opetusmateriaalia\Mekatroniikan anturit ja toimilaitteet mikrokontrolleriluento\Servoluento\nuconvmx42sr cutting.JPG"/>
          <p:cNvPicPr>
            <a:picLocks noChangeAspect="1" noChangeArrowheads="1"/>
          </p:cNvPicPr>
          <p:nvPr/>
        </p:nvPicPr>
        <p:blipFill>
          <a:blip r:embed="rId3" cstate="print"/>
          <a:srcRect/>
          <a:stretch>
            <a:fillRect/>
          </a:stretch>
        </p:blipFill>
        <p:spPr bwMode="auto">
          <a:xfrm>
            <a:off x="5231904" y="4004508"/>
            <a:ext cx="3763923" cy="2526432"/>
          </a:xfrm>
          <a:prstGeom prst="rect">
            <a:avLst/>
          </a:prstGeom>
          <a:noFill/>
        </p:spPr>
      </p:pic>
      <p:sp>
        <p:nvSpPr>
          <p:cNvPr id="7" name="Content Placeholder 2"/>
          <p:cNvSpPr txBox="1">
            <a:spLocks/>
          </p:cNvSpPr>
          <p:nvPr/>
        </p:nvSpPr>
        <p:spPr>
          <a:xfrm>
            <a:off x="623392" y="4170915"/>
            <a:ext cx="4423668" cy="1335955"/>
          </a:xfrm>
          <a:prstGeom prst="rect">
            <a:avLst/>
          </a:prstGeom>
        </p:spPr>
        <p:txBody>
          <a:bodyPr vert="horz" lIns="0" tIns="0" rIns="0" bIns="0"/>
          <a:lstStyle>
            <a:lvl1pPr marL="0" indent="0" algn="l" defTabSz="457200" rtl="0" eaLnBrk="1" fontAlgn="base" hangingPunct="1">
              <a:spcBef>
                <a:spcPct val="20000"/>
              </a:spcBef>
              <a:spcAft>
                <a:spcPct val="0"/>
              </a:spcAft>
              <a:buFont typeface="Arial" charset="0"/>
              <a:buNone/>
              <a:defRPr sz="2100" b="1" kern="1200">
                <a:solidFill>
                  <a:schemeClr val="tx1"/>
                </a:solidFill>
                <a:latin typeface="+mj-lt"/>
                <a:ea typeface="ＭＳ Ｐゴシック" charset="0"/>
                <a:cs typeface="MS PGothic" pitchFamily="34" charset="-128"/>
              </a:defRPr>
            </a:lvl1pPr>
            <a:lvl2pPr marL="237600" indent="-212400" algn="l" defTabSz="457200" rtl="0" eaLnBrk="1" fontAlgn="base" hangingPunct="1">
              <a:spcBef>
                <a:spcPct val="20000"/>
              </a:spcBef>
              <a:spcAft>
                <a:spcPct val="0"/>
              </a:spcAft>
              <a:buFont typeface="Arial"/>
              <a:buChar char="•"/>
              <a:defRPr sz="2000" kern="1200">
                <a:solidFill>
                  <a:schemeClr val="tx1"/>
                </a:solidFill>
                <a:latin typeface="Georgia"/>
                <a:ea typeface="MS PGothic" pitchFamily="34" charset="-128"/>
                <a:cs typeface="MS PGothic" charset="0"/>
              </a:defRPr>
            </a:lvl2pPr>
            <a:lvl3pPr marL="460800" indent="-230400" algn="l" defTabSz="457200" rtl="0" eaLnBrk="1" fontAlgn="base" hangingPunct="1">
              <a:spcBef>
                <a:spcPct val="20000"/>
              </a:spcBef>
              <a:spcAft>
                <a:spcPct val="0"/>
              </a:spcAft>
              <a:buFont typeface="Lucida Grande"/>
              <a:buChar char="-"/>
              <a:defRPr sz="1600" i="1" kern="1200">
                <a:solidFill>
                  <a:schemeClr val="tx1"/>
                </a:solidFill>
                <a:latin typeface="Georgia"/>
                <a:ea typeface="ヒラギノ角ゴ Pro W3" charset="-128"/>
                <a:cs typeface="Georgia"/>
              </a:defRPr>
            </a:lvl3pPr>
            <a:lvl4pPr marL="792000" indent="-194400" algn="l" defTabSz="457200" rtl="0" eaLnBrk="1" fontAlgn="base" hangingPunct="1">
              <a:spcBef>
                <a:spcPct val="20000"/>
              </a:spcBef>
              <a:spcAft>
                <a:spcPct val="0"/>
              </a:spcAft>
              <a:buFont typeface="Arial"/>
              <a:buChar char="•"/>
              <a:defRPr sz="1400" kern="1200" baseline="0">
                <a:solidFill>
                  <a:schemeClr val="tx1"/>
                </a:solidFill>
                <a:latin typeface="Georgia"/>
                <a:ea typeface="ヒラギノ角ゴ Pro W3" charset="-128"/>
                <a:cs typeface="ヒラギノ角ゴ Pro W3" charset="0"/>
              </a:defRPr>
            </a:lvl4pPr>
            <a:lvl5pPr marL="1087200" indent="-228600" algn="l" defTabSz="457200" rtl="0" eaLnBrk="1" fontAlgn="base" hangingPunct="1">
              <a:spcBef>
                <a:spcPct val="20000"/>
              </a:spcBef>
              <a:spcAft>
                <a:spcPct val="0"/>
              </a:spcAft>
              <a:buFont typeface="Courier New"/>
              <a:buChar char="o"/>
              <a:defRPr sz="1300" kern="1200" baseline="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400">
              <a:spcBef>
                <a:spcPts val="800"/>
              </a:spcBef>
            </a:pPr>
            <a:r>
              <a:rPr lang="en-US" sz="2800" b="0" dirty="0">
                <a:latin typeface="+mn-lt"/>
                <a:ea typeface="+mn-ea"/>
                <a:cs typeface="+mn-cs"/>
              </a:rPr>
              <a:t>Machining centers</a:t>
            </a:r>
          </a:p>
          <a:p>
            <a:pPr marL="542925" lvl="2" indent="-276225" defTabSz="914400">
              <a:spcBef>
                <a:spcPts val="800"/>
              </a:spcBef>
              <a:buFont typeface="Arial" panose="020B0604020202020204" pitchFamily="34" charset="0"/>
              <a:buChar char="•"/>
            </a:pPr>
            <a:r>
              <a:rPr lang="en-US" sz="1800" i="0" dirty="0">
                <a:latin typeface="+mn-lt"/>
                <a:ea typeface="+mn-ea"/>
                <a:cs typeface="+mn-cs"/>
              </a:rPr>
              <a:t>Rotation to linear motion with ball screws</a:t>
            </a:r>
          </a:p>
          <a:p>
            <a:pPr marL="542925" lvl="2" indent="-276225" defTabSz="914400">
              <a:spcBef>
                <a:spcPts val="800"/>
              </a:spcBef>
              <a:buFont typeface="Arial" panose="020B0604020202020204" pitchFamily="34" charset="0"/>
              <a:buChar char="•"/>
            </a:pPr>
            <a:r>
              <a:rPr lang="en-US" sz="1800" i="0" dirty="0">
                <a:latin typeface="+mn-lt"/>
                <a:ea typeface="+mn-ea"/>
                <a:cs typeface="+mn-cs"/>
              </a:rPr>
              <a:t>Positioning accuracy 0.005 mm</a:t>
            </a:r>
          </a:p>
          <a:p>
            <a:endParaRPr lang="en-US" dirty="0"/>
          </a:p>
        </p:txBody>
      </p:sp>
    </p:spTree>
    <p:extLst>
      <p:ext uri="{BB962C8B-B14F-4D97-AF65-F5344CB8AC3E}">
        <p14:creationId xmlns:p14="http://schemas.microsoft.com/office/powerpoint/2010/main" val="3526302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Summary</a:t>
            </a:r>
            <a:endParaRPr lang="fi-FI" dirty="0"/>
          </a:p>
        </p:txBody>
      </p:sp>
      <p:sp>
        <p:nvSpPr>
          <p:cNvPr id="3" name="Content Placeholder 2"/>
          <p:cNvSpPr>
            <a:spLocks noGrp="1"/>
          </p:cNvSpPr>
          <p:nvPr>
            <p:ph type="body" sz="quarter" idx="13"/>
          </p:nvPr>
        </p:nvSpPr>
        <p:spPr>
          <a:xfrm>
            <a:off x="911424" y="1772816"/>
            <a:ext cx="10080625" cy="3671886"/>
          </a:xfrm>
        </p:spPr>
        <p:txBody>
          <a:bodyPr/>
          <a:lstStyle/>
          <a:p>
            <a:r>
              <a:rPr lang="fi-FI" dirty="0"/>
              <a:t>A controller increases the performance of a system</a:t>
            </a:r>
          </a:p>
          <a:p>
            <a:r>
              <a:rPr lang="fi-FI" dirty="0"/>
              <a:t>Feedback control is used to reject disturbances</a:t>
            </a:r>
          </a:p>
          <a:p>
            <a:r>
              <a:rPr lang="fi-FI" dirty="0"/>
              <a:t>Feedback control can stabilize unstable systems</a:t>
            </a:r>
          </a:p>
          <a:p>
            <a:pPr lvl="2"/>
            <a:r>
              <a:rPr lang="fi-FI" sz="2000" dirty="0"/>
              <a:t>Feedback control can also destabilize </a:t>
            </a:r>
            <a:r>
              <a:rPr lang="fi-FI" sz="2000" dirty="0" err="1"/>
              <a:t>stable</a:t>
            </a:r>
            <a:r>
              <a:rPr lang="fi-FI" sz="2000" dirty="0"/>
              <a:t> </a:t>
            </a:r>
            <a:r>
              <a:rPr lang="fi-FI" sz="2000" dirty="0" err="1"/>
              <a:t>systems</a:t>
            </a:r>
            <a:endParaRPr lang="fi-FI" sz="2000" dirty="0"/>
          </a:p>
          <a:p>
            <a:r>
              <a:rPr lang="fi-FI" dirty="0"/>
              <a:t>A PID </a:t>
            </a:r>
            <a:r>
              <a:rPr lang="fi-FI" dirty="0" err="1"/>
              <a:t>controller</a:t>
            </a:r>
            <a:r>
              <a:rPr lang="fi-FI" dirty="0"/>
              <a:t> is </a:t>
            </a:r>
            <a:r>
              <a:rPr lang="fi-FI" dirty="0" err="1"/>
              <a:t>easy</a:t>
            </a:r>
            <a:r>
              <a:rPr lang="fi-FI" dirty="0"/>
              <a:t> to </a:t>
            </a:r>
            <a:r>
              <a:rPr lang="fi-FI" dirty="0" err="1"/>
              <a:t>implement</a:t>
            </a:r>
            <a:endParaRPr lang="fi-FI" dirty="0"/>
          </a:p>
          <a:p>
            <a:pPr lvl="2"/>
            <a:r>
              <a:rPr lang="fi-FI" sz="2000" dirty="0" err="1"/>
              <a:t>Every</a:t>
            </a:r>
            <a:r>
              <a:rPr lang="fi-FI" sz="2000" dirty="0"/>
              <a:t> </a:t>
            </a:r>
            <a:r>
              <a:rPr lang="fi-FI" sz="2000" dirty="0" err="1"/>
              <a:t>mechatronic</a:t>
            </a:r>
            <a:r>
              <a:rPr lang="fi-FI" sz="2000" dirty="0"/>
              <a:t> </a:t>
            </a:r>
            <a:r>
              <a:rPr lang="fi-FI" sz="2000" dirty="0" err="1"/>
              <a:t>engineer</a:t>
            </a:r>
            <a:r>
              <a:rPr lang="fi-FI" sz="2000" dirty="0"/>
              <a:t> </a:t>
            </a:r>
            <a:r>
              <a:rPr lang="fi-FI" sz="2000" dirty="0" err="1"/>
              <a:t>should</a:t>
            </a:r>
            <a:r>
              <a:rPr lang="fi-FI" sz="2000" dirty="0"/>
              <a:t> </a:t>
            </a:r>
            <a:r>
              <a:rPr lang="fi-FI" sz="2000" dirty="0" err="1"/>
              <a:t>understand</a:t>
            </a:r>
            <a:r>
              <a:rPr lang="fi-FI" sz="2000" dirty="0"/>
              <a:t> it</a:t>
            </a:r>
          </a:p>
          <a:p>
            <a:r>
              <a:rPr lang="fi-FI" dirty="0" err="1"/>
              <a:t>Servomotor</a:t>
            </a:r>
            <a:r>
              <a:rPr lang="fi-FI" dirty="0"/>
              <a:t> is a feedback </a:t>
            </a:r>
            <a:r>
              <a:rPr lang="fi-FI" dirty="0" err="1"/>
              <a:t>controlled</a:t>
            </a:r>
            <a:r>
              <a:rPr lang="fi-FI" dirty="0"/>
              <a:t> </a:t>
            </a:r>
            <a:r>
              <a:rPr lang="fi-FI" dirty="0" err="1"/>
              <a:t>motor</a:t>
            </a:r>
            <a:endParaRPr lang="fi-FI" dirty="0"/>
          </a:p>
          <a:p>
            <a:pPr lvl="2"/>
            <a:r>
              <a:rPr lang="fi-FI" sz="2000" dirty="0" err="1"/>
              <a:t>Servomotor</a:t>
            </a:r>
            <a:r>
              <a:rPr lang="fi-FI" sz="2000" dirty="0"/>
              <a:t> is not a motor type</a:t>
            </a:r>
          </a:p>
        </p:txBody>
      </p:sp>
    </p:spTree>
    <p:extLst>
      <p:ext uri="{BB962C8B-B14F-4D97-AF65-F5344CB8AC3E}">
        <p14:creationId xmlns:p14="http://schemas.microsoft.com/office/powerpoint/2010/main" val="3526302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Triple</a:t>
            </a:r>
            <a:r>
              <a:rPr lang="fi-FI" dirty="0"/>
              <a:t> </a:t>
            </a:r>
            <a:r>
              <a:rPr lang="fi-FI" dirty="0" err="1"/>
              <a:t>inverted</a:t>
            </a:r>
            <a:r>
              <a:rPr lang="fi-FI" dirty="0"/>
              <a:t> </a:t>
            </a:r>
            <a:r>
              <a:rPr lang="fi-FI" dirty="0" err="1"/>
              <a:t>pendulum</a:t>
            </a:r>
            <a:endParaRPr lang="fi-FI" dirty="0"/>
          </a:p>
        </p:txBody>
      </p:sp>
      <p:sp>
        <p:nvSpPr>
          <p:cNvPr id="3" name="Content Placeholder 2"/>
          <p:cNvSpPr>
            <a:spLocks noGrp="1"/>
          </p:cNvSpPr>
          <p:nvPr>
            <p:ph type="body" sz="quarter" idx="13"/>
          </p:nvPr>
        </p:nvSpPr>
        <p:spPr>
          <a:xfrm>
            <a:off x="695400" y="1052736"/>
            <a:ext cx="10080625" cy="3671886"/>
          </a:xfrm>
        </p:spPr>
        <p:txBody>
          <a:bodyPr/>
          <a:lstStyle/>
          <a:p>
            <a:r>
              <a:rPr lang="fi-FI" dirty="0"/>
              <a:t>No </a:t>
            </a:r>
            <a:r>
              <a:rPr lang="fi-FI" dirty="0" err="1"/>
              <a:t>actuators</a:t>
            </a:r>
            <a:r>
              <a:rPr lang="fi-FI" dirty="0"/>
              <a:t> in </a:t>
            </a:r>
            <a:r>
              <a:rPr lang="fi-FI" dirty="0" err="1"/>
              <a:t>rotational</a:t>
            </a:r>
            <a:r>
              <a:rPr lang="fi-FI" dirty="0"/>
              <a:t> </a:t>
            </a:r>
            <a:r>
              <a:rPr lang="fi-FI" dirty="0" err="1"/>
              <a:t>joints</a:t>
            </a:r>
            <a:r>
              <a:rPr lang="fi-FI" dirty="0"/>
              <a:t>, </a:t>
            </a:r>
            <a:r>
              <a:rPr lang="fi-FI" dirty="0" err="1"/>
              <a:t>only</a:t>
            </a:r>
            <a:r>
              <a:rPr lang="fi-FI" dirty="0"/>
              <a:t> </a:t>
            </a:r>
            <a:r>
              <a:rPr lang="fi-FI" dirty="0" err="1"/>
              <a:t>angle</a:t>
            </a:r>
            <a:r>
              <a:rPr lang="fi-FI" dirty="0"/>
              <a:t> </a:t>
            </a:r>
            <a:r>
              <a:rPr lang="fi-FI" dirty="0" err="1"/>
              <a:t>measurement</a:t>
            </a:r>
            <a:endParaRPr lang="fi-FI" dirty="0"/>
          </a:p>
        </p:txBody>
      </p:sp>
      <p:pic>
        <p:nvPicPr>
          <p:cNvPr id="5" name="Triple Pendulum on a Cart">
            <a:hlinkClick r:id="" action="ppaction://media"/>
            <a:extLst>
              <a:ext uri="{FF2B5EF4-FFF2-40B4-BE49-F238E27FC236}">
                <a16:creationId xmlns:a16="http://schemas.microsoft.com/office/drawing/2014/main" id="{D1D5902D-B3A6-054A-82D9-8210C208A8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9496" y="1628800"/>
            <a:ext cx="8856984" cy="4982054"/>
          </a:xfrm>
          <a:prstGeom prst="rect">
            <a:avLst/>
          </a:prstGeom>
        </p:spPr>
      </p:pic>
    </p:spTree>
    <p:extLst>
      <p:ext uri="{BB962C8B-B14F-4D97-AF65-F5344CB8AC3E}">
        <p14:creationId xmlns:p14="http://schemas.microsoft.com/office/powerpoint/2010/main" val="163262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Unstable</a:t>
            </a:r>
            <a:r>
              <a:rPr lang="fi-FI" dirty="0"/>
              <a:t> </a:t>
            </a:r>
            <a:r>
              <a:rPr lang="fi-FI" dirty="0" err="1"/>
              <a:t>controller</a:t>
            </a:r>
            <a:endParaRPr lang="fi-FI" dirty="0"/>
          </a:p>
        </p:txBody>
      </p:sp>
      <p:pic>
        <p:nvPicPr>
          <p:cNvPr id="5" name="Unstable PID and crash">
            <a:hlinkClick r:id="" action="ppaction://media"/>
            <a:extLst>
              <a:ext uri="{FF2B5EF4-FFF2-40B4-BE49-F238E27FC236}">
                <a16:creationId xmlns:a16="http://schemas.microsoft.com/office/drawing/2014/main" id="{33E89C2F-424A-2C28-0DA2-7955AA9F82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7488" y="1137245"/>
            <a:ext cx="9450564" cy="5315942"/>
          </a:xfrm>
          <a:prstGeom prst="rect">
            <a:avLst/>
          </a:prstGeom>
        </p:spPr>
      </p:pic>
    </p:spTree>
    <p:extLst>
      <p:ext uri="{BB962C8B-B14F-4D97-AF65-F5344CB8AC3E}">
        <p14:creationId xmlns:p14="http://schemas.microsoft.com/office/powerpoint/2010/main" val="207169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2F8E-371A-FD50-CDCB-4CBA759392D4}"/>
              </a:ext>
            </a:extLst>
          </p:cNvPr>
          <p:cNvSpPr>
            <a:spLocks noGrp="1"/>
          </p:cNvSpPr>
          <p:nvPr>
            <p:ph type="title"/>
          </p:nvPr>
        </p:nvSpPr>
        <p:spPr/>
        <p:txBody>
          <a:bodyPr/>
          <a:lstStyle/>
          <a:p>
            <a:r>
              <a:rPr lang="fi-FI" dirty="0" err="1"/>
              <a:t>Unstable</a:t>
            </a:r>
            <a:r>
              <a:rPr lang="fi-FI" dirty="0"/>
              <a:t> </a:t>
            </a:r>
            <a:r>
              <a:rPr lang="fi-FI" dirty="0" err="1"/>
              <a:t>controller</a:t>
            </a:r>
            <a:r>
              <a:rPr lang="fi-FI" dirty="0"/>
              <a:t> 2</a:t>
            </a:r>
          </a:p>
        </p:txBody>
      </p:sp>
      <p:sp>
        <p:nvSpPr>
          <p:cNvPr id="3" name="Date Placeholder 2">
            <a:extLst>
              <a:ext uri="{FF2B5EF4-FFF2-40B4-BE49-F238E27FC236}">
                <a16:creationId xmlns:a16="http://schemas.microsoft.com/office/drawing/2014/main" id="{FB70D922-E853-993D-D78C-F0DC24776772}"/>
              </a:ext>
            </a:extLst>
          </p:cNvPr>
          <p:cNvSpPr>
            <a:spLocks noGrp="1"/>
          </p:cNvSpPr>
          <p:nvPr>
            <p:ph type="dt" sz="half" idx="10"/>
          </p:nvPr>
        </p:nvSpPr>
        <p:spPr/>
        <p:txBody>
          <a:bodyPr/>
          <a:lstStyle/>
          <a:p>
            <a:fld id="{30458DA4-33CA-4F40-84C0-C5D87AF1589C}" type="datetime1">
              <a:rPr lang="fi-FI" smtClean="0"/>
              <a:t>5.11.2024</a:t>
            </a:fld>
            <a:endParaRPr lang="fi-FI"/>
          </a:p>
        </p:txBody>
      </p:sp>
      <p:sp>
        <p:nvSpPr>
          <p:cNvPr id="4" name="Slide Number Placeholder 3">
            <a:extLst>
              <a:ext uri="{FF2B5EF4-FFF2-40B4-BE49-F238E27FC236}">
                <a16:creationId xmlns:a16="http://schemas.microsoft.com/office/drawing/2014/main" id="{A2D52346-ECBF-A98E-9A77-D3EF652C7171}"/>
              </a:ext>
            </a:extLst>
          </p:cNvPr>
          <p:cNvSpPr>
            <a:spLocks noGrp="1"/>
          </p:cNvSpPr>
          <p:nvPr>
            <p:ph type="sldNum" sz="quarter" idx="12"/>
          </p:nvPr>
        </p:nvSpPr>
        <p:spPr/>
        <p:txBody>
          <a:bodyPr/>
          <a:lstStyle/>
          <a:p>
            <a:fld id="{D701140D-C14F-41CA-99FC-0EF83E8DA40A}" type="slidenum">
              <a:rPr lang="fi-FI" smtClean="0"/>
              <a:t>8</a:t>
            </a:fld>
            <a:endParaRPr lang="fi-FI"/>
          </a:p>
        </p:txBody>
      </p:sp>
      <p:pic>
        <p:nvPicPr>
          <p:cNvPr id="6" name="Unstable PID">
            <a:hlinkClick r:id="" action="ppaction://media"/>
            <a:extLst>
              <a:ext uri="{FF2B5EF4-FFF2-40B4-BE49-F238E27FC236}">
                <a16:creationId xmlns:a16="http://schemas.microsoft.com/office/drawing/2014/main" id="{1D44B740-328C-E2D2-6F08-414A7F1F80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686" y="1006327"/>
            <a:ext cx="9577064" cy="5387099"/>
          </a:xfrm>
          <a:prstGeom prst="rect">
            <a:avLst/>
          </a:prstGeom>
        </p:spPr>
      </p:pic>
    </p:spTree>
    <p:extLst>
      <p:ext uri="{BB962C8B-B14F-4D97-AF65-F5344CB8AC3E}">
        <p14:creationId xmlns:p14="http://schemas.microsoft.com/office/powerpoint/2010/main" val="158575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A39C7C-CBFD-46B9-E26B-FF7EF4F39FFC}"/>
              </a:ext>
            </a:extLst>
          </p:cNvPr>
          <p:cNvSpPr>
            <a:spLocks noGrp="1"/>
          </p:cNvSpPr>
          <p:nvPr>
            <p:ph type="dt" sz="half" idx="10"/>
          </p:nvPr>
        </p:nvSpPr>
        <p:spPr/>
        <p:txBody>
          <a:bodyPr/>
          <a:lstStyle/>
          <a:p>
            <a:fld id="{22CB6D36-B3FA-4AFA-99E9-ACC3E0483424}" type="datetime1">
              <a:rPr lang="fi-FI" smtClean="0"/>
              <a:t>5.11.2024</a:t>
            </a:fld>
            <a:endParaRPr lang="fi-FI"/>
          </a:p>
        </p:txBody>
      </p:sp>
      <p:sp>
        <p:nvSpPr>
          <p:cNvPr id="3" name="Slide Number Placeholder 2">
            <a:extLst>
              <a:ext uri="{FF2B5EF4-FFF2-40B4-BE49-F238E27FC236}">
                <a16:creationId xmlns:a16="http://schemas.microsoft.com/office/drawing/2014/main" id="{5A2E903D-F709-3881-4512-92AC4C25E7AB}"/>
              </a:ext>
            </a:extLst>
          </p:cNvPr>
          <p:cNvSpPr>
            <a:spLocks noGrp="1"/>
          </p:cNvSpPr>
          <p:nvPr>
            <p:ph type="sldNum" sz="quarter" idx="12"/>
          </p:nvPr>
        </p:nvSpPr>
        <p:spPr/>
        <p:txBody>
          <a:bodyPr/>
          <a:lstStyle/>
          <a:p>
            <a:fld id="{D701140D-C14F-41CA-99FC-0EF83E8DA40A}" type="slidenum">
              <a:rPr lang="fi-FI" smtClean="0"/>
              <a:pPr/>
              <a:t>9</a:t>
            </a:fld>
            <a:endParaRPr lang="fi-FI"/>
          </a:p>
        </p:txBody>
      </p:sp>
      <p:sp>
        <p:nvSpPr>
          <p:cNvPr id="4" name="Title 3">
            <a:extLst>
              <a:ext uri="{FF2B5EF4-FFF2-40B4-BE49-F238E27FC236}">
                <a16:creationId xmlns:a16="http://schemas.microsoft.com/office/drawing/2014/main" id="{49590C0B-E7F7-96FC-F97E-192D2443CA3B}"/>
              </a:ext>
            </a:extLst>
          </p:cNvPr>
          <p:cNvSpPr>
            <a:spLocks noGrp="1"/>
          </p:cNvSpPr>
          <p:nvPr>
            <p:ph type="ctrTitle"/>
          </p:nvPr>
        </p:nvSpPr>
        <p:spPr>
          <a:xfrm>
            <a:off x="412647" y="3121225"/>
            <a:ext cx="11371365" cy="615553"/>
          </a:xfrm>
        </p:spPr>
        <p:txBody>
          <a:bodyPr/>
          <a:lstStyle/>
          <a:p>
            <a:r>
              <a:rPr lang="fi-FI" sz="4000" dirty="0"/>
              <a:t>System </a:t>
            </a:r>
            <a:r>
              <a:rPr lang="fi-FI" sz="4000" dirty="0" err="1"/>
              <a:t>response</a:t>
            </a:r>
            <a:endParaRPr lang="fi-FI" dirty="0"/>
          </a:p>
        </p:txBody>
      </p:sp>
    </p:spTree>
    <p:extLst>
      <p:ext uri="{BB962C8B-B14F-4D97-AF65-F5344CB8AC3E}">
        <p14:creationId xmlns:p14="http://schemas.microsoft.com/office/powerpoint/2010/main" val="3208273131"/>
      </p:ext>
    </p:extLst>
  </p:cSld>
  <p:clrMapOvr>
    <a:masterClrMapping/>
  </p:clrMapOvr>
</p:sld>
</file>

<file path=ppt/theme/theme1.xml><?xml version="1.0" encoding="utf-8"?>
<a:theme xmlns:a="http://schemas.openxmlformats.org/drawingml/2006/main" name="Aalto - Title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Presentation4" id="{47F7FA79-9732-4279-A1D8-53158777A608}" vid="{DFDFC095-CE43-4AA4-BF05-36A4FA3A99E4}"/>
    </a:ext>
  </a:extLst>
</a:theme>
</file>

<file path=ppt/theme/theme2.xml><?xml version="1.0" encoding="utf-8"?>
<a:theme xmlns:a="http://schemas.openxmlformats.org/drawingml/2006/main" name="Aalto - Content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Presentation4" id="{47F7FA79-9732-4279-A1D8-53158777A608}" vid="{8DD8B107-23BB-4098-B905-F59C12D2F649}"/>
    </a:ext>
  </a:extLst>
</a:theme>
</file>

<file path=ppt/theme/theme3.xml><?xml version="1.0" encoding="utf-8"?>
<a:theme xmlns:a="http://schemas.openxmlformats.org/drawingml/2006/main" name="Aalto - Divider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Presentation4" id="{47F7FA79-9732-4279-A1D8-53158777A608}" vid="{97033291-ADA7-453C-8D38-38D2D91F74EF}"/>
    </a:ext>
  </a:extLst>
</a:theme>
</file>

<file path=ppt/theme/theme4.xml><?xml version="1.0" encoding="utf-8"?>
<a:theme xmlns:a="http://schemas.openxmlformats.org/drawingml/2006/main" name="Aalto - Picture Content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Presentation4" id="{47F7FA79-9732-4279-A1D8-53158777A608}" vid="{4C19B58B-FD40-4AA1-8D8A-E5FCC826A056}"/>
    </a:ext>
  </a:extLst>
</a:theme>
</file>

<file path=ppt/theme/theme5.xml><?xml version="1.0" encoding="utf-8"?>
<a:theme xmlns:a="http://schemas.openxmlformats.org/drawingml/2006/main" name="Aalto - Custom Content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Presentation4" id="{47F7FA79-9732-4279-A1D8-53158777A608}" vid="{AE29C1C2-BBB9-4821-A2B2-6739CEEFF9D5}"/>
    </a:ext>
  </a:extLst>
</a:theme>
</file>

<file path=ppt/theme/theme6.xml><?xml version="1.0" encoding="utf-8"?>
<a:theme xmlns:a="http://schemas.openxmlformats.org/drawingml/2006/main" name="Aalto - Kiitos Slides">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Presentation4" id="{47F7FA79-9732-4279-A1D8-53158777A608}" vid="{CEF8DEE5-AC18-46FC-AB84-85A693B23ECC}"/>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f342598-d27f-4958-9976-67b14d0ac250" xsi:nil="true"/>
    <lcf76f155ced4ddcb4097134ff3c332f xmlns="4bbe4159-ea24-44e9-8a60-202d6fa3bf0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Asiakirja" ma:contentTypeID="0x0101000CBCDAD7AB404949B60B0E1C45A655D4" ma:contentTypeVersion="12" ma:contentTypeDescription="Luo uusi asiakirja." ma:contentTypeScope="" ma:versionID="b641ed68ad1ce14412d5b66c53d98b89">
  <xsd:schema xmlns:xsd="http://www.w3.org/2001/XMLSchema" xmlns:xs="http://www.w3.org/2001/XMLSchema" xmlns:p="http://schemas.microsoft.com/office/2006/metadata/properties" xmlns:ns2="4bbe4159-ea24-44e9-8a60-202d6fa3bf01" xmlns:ns3="0f342598-d27f-4958-9976-67b14d0ac250" targetNamespace="http://schemas.microsoft.com/office/2006/metadata/properties" ma:root="true" ma:fieldsID="79c99c3f1acd77555f8f484b980bc1dd" ns2:_="" ns3:_="">
    <xsd:import namespace="4bbe4159-ea24-44e9-8a60-202d6fa3bf01"/>
    <xsd:import namespace="0f342598-d27f-4958-9976-67b14d0ac25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be4159-ea24-44e9-8a60-202d6fa3bf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Kuvien tunnisteet" ma:readOnly="false" ma:fieldId="{5cf76f15-5ced-4ddc-b409-7134ff3c332f}" ma:taxonomyMulti="true" ma:sspId="2d61bb93-c830-477f-800c-34a01ab1e79a"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342598-d27f-4958-9976-67b14d0ac25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e1c592a0-c749-49e4-a232-17b8bc056d98}" ma:internalName="TaxCatchAll" ma:showField="CatchAllData" ma:web="0f342598-d27f-4958-9976-67b14d0ac2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E4501-A866-42DA-AE11-5513E16F2147}">
  <ds:schemaRefs>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www.w3.org/XML/1998/namespace"/>
    <ds:schemaRef ds:uri="http://purl.org/dc/dcmitype/"/>
    <ds:schemaRef ds:uri="http://schemas.openxmlformats.org/package/2006/metadata/core-properties"/>
    <ds:schemaRef ds:uri="0f342598-d27f-4958-9976-67b14d0ac250"/>
    <ds:schemaRef ds:uri="4bbe4159-ea24-44e9-8a60-202d6fa3bf01"/>
    <ds:schemaRef ds:uri="http://purl.org/dc/terms/"/>
  </ds:schemaRefs>
</ds:datastoreItem>
</file>

<file path=customXml/itemProps2.xml><?xml version="1.0" encoding="utf-8"?>
<ds:datastoreItem xmlns:ds="http://schemas.openxmlformats.org/officeDocument/2006/customXml" ds:itemID="{527C796A-F894-451D-B877-D0EF7F55A7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be4159-ea24-44e9-8a60-202d6fa3bf01"/>
    <ds:schemaRef ds:uri="0f342598-d27f-4958-9976-67b14d0ac2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8F332B-B03D-4200-99FD-04EDD8E2B8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aalto_Insinoori</Template>
  <TotalTime>6604</TotalTime>
  <Words>3647</Words>
  <Application>Microsoft Office PowerPoint</Application>
  <PresentationFormat>Widescreen</PresentationFormat>
  <Paragraphs>512</Paragraphs>
  <Slides>51</Slides>
  <Notes>43</Notes>
  <HiddenSlides>0</HiddenSlides>
  <MMClips>8</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51</vt:i4>
      </vt:variant>
    </vt:vector>
  </HeadingPairs>
  <TitlesOfParts>
    <vt:vector size="66" baseType="lpstr">
      <vt:lpstr>ＭＳ Ｐゴシック</vt:lpstr>
      <vt:lpstr>Arial</vt:lpstr>
      <vt:lpstr>Arial Narrow</vt:lpstr>
      <vt:lpstr>BellGothic BT</vt:lpstr>
      <vt:lpstr>Cambria Math</vt:lpstr>
      <vt:lpstr>Courier New</vt:lpstr>
      <vt:lpstr>Georgia</vt:lpstr>
      <vt:lpstr>Lucida Grande</vt:lpstr>
      <vt:lpstr>Times New Roman</vt:lpstr>
      <vt:lpstr>Aalto - Title Slides</vt:lpstr>
      <vt:lpstr>Aalto - Content Slides</vt:lpstr>
      <vt:lpstr>Aalto - Divider Slides</vt:lpstr>
      <vt:lpstr>Aalto - Picture Content Slides</vt:lpstr>
      <vt:lpstr>Aalto - Custom Content Slides</vt:lpstr>
      <vt:lpstr>Aalto - Kiitos Slides</vt:lpstr>
      <vt:lpstr>Control systems</vt:lpstr>
      <vt:lpstr>Lecture topics &amp; learning outcomes</vt:lpstr>
      <vt:lpstr>Feedback – thank you (10h – in line with previous years)</vt:lpstr>
      <vt:lpstr>Mechatronic machine - subsystems </vt:lpstr>
      <vt:lpstr>Example</vt:lpstr>
      <vt:lpstr>Triple inverted pendulum</vt:lpstr>
      <vt:lpstr>Unstable controller</vt:lpstr>
      <vt:lpstr>Unstable controller 2</vt:lpstr>
      <vt:lpstr>System response</vt:lpstr>
      <vt:lpstr>System</vt:lpstr>
      <vt:lpstr>Mathematical models of systems</vt:lpstr>
      <vt:lpstr>Firsto order system: DC motor in terms of angular velocity Laplace analysis to solve differential equations in analytical form</vt:lpstr>
      <vt:lpstr>Step response of a system</vt:lpstr>
      <vt:lpstr>Parameters</vt:lpstr>
      <vt:lpstr>Resonance</vt:lpstr>
      <vt:lpstr>Resonance 2</vt:lpstr>
      <vt:lpstr>System damping</vt:lpstr>
      <vt:lpstr>Stability</vt:lpstr>
      <vt:lpstr>Control systems</vt:lpstr>
      <vt:lpstr>Requirements for a control system</vt:lpstr>
      <vt:lpstr>Open loop control</vt:lpstr>
      <vt:lpstr>Closed loop (feedback) control</vt:lpstr>
      <vt:lpstr>Closed loop (feedback) control</vt:lpstr>
      <vt:lpstr>Feed forward control</vt:lpstr>
      <vt:lpstr>Bang bang controller</vt:lpstr>
      <vt:lpstr>PID controller</vt:lpstr>
      <vt:lpstr>Back to the example</vt:lpstr>
      <vt:lpstr>PID controller</vt:lpstr>
      <vt:lpstr>PID controller (P term)</vt:lpstr>
      <vt:lpstr>PID controller (I term)</vt:lpstr>
      <vt:lpstr>PID controller (D term)</vt:lpstr>
      <vt:lpstr>Parameter effects, warning, rough generalizations</vt:lpstr>
      <vt:lpstr>Parameter effects</vt:lpstr>
      <vt:lpstr>Lecture task: PID-controller</vt:lpstr>
      <vt:lpstr>PID controller tuning</vt:lpstr>
      <vt:lpstr>Example: Microcontroller code for PI controller</vt:lpstr>
      <vt:lpstr>Actuator range and rate limitations</vt:lpstr>
      <vt:lpstr>Analog vs digital controllers</vt:lpstr>
      <vt:lpstr>Control rate</vt:lpstr>
      <vt:lpstr>PID position control demo</vt:lpstr>
      <vt:lpstr>Other controllers</vt:lpstr>
      <vt:lpstr>Servo motors</vt:lpstr>
      <vt:lpstr>PowerPoint Presentation</vt:lpstr>
      <vt:lpstr>Servo</vt:lpstr>
      <vt:lpstr>Servomotor control system</vt:lpstr>
      <vt:lpstr>Cascade control</vt:lpstr>
      <vt:lpstr>Sensors for a servo motor</vt:lpstr>
      <vt:lpstr>Motors for servo systems</vt:lpstr>
      <vt:lpstr>Example: RC-servo</vt:lpstr>
      <vt:lpstr>Application examples</vt:lpstr>
      <vt:lpstr>Summary</vt:lpstr>
    </vt:vector>
  </TitlesOfParts>
  <Company>TKK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Kon-41.3140 Mekatroniikan anturit ja toimilaitteet</dc:title>
  <dc:creator>Thomas Widmaier</dc:creator>
  <cp:lastModifiedBy>Raine Viitala</cp:lastModifiedBy>
  <cp:revision>315</cp:revision>
  <dcterms:created xsi:type="dcterms:W3CDTF">2011-04-12T06:15:39Z</dcterms:created>
  <dcterms:modified xsi:type="dcterms:W3CDTF">2024-11-05T07:21:33Z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vTieturiVerId">
    <vt:lpwstr>001</vt:lpwstr>
  </property>
  <property fmtid="{D5CDD505-2E9C-101B-9397-08002B2CF9AE}" pid="3" name="ContentTypeId">
    <vt:lpwstr>0x0101000CBCDAD7AB404949B60B0E1C45A655D4</vt:lpwstr>
  </property>
  <property fmtid="{D5CDD505-2E9C-101B-9397-08002B2CF9AE}" pid="4" name="MediaServiceImageTags">
    <vt:lpwstr/>
  </property>
</Properties>
</file>